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94" r:id="rId3"/>
    <p:sldId id="317" r:id="rId4"/>
    <p:sldId id="319" r:id="rId5"/>
    <p:sldId id="320" r:id="rId6"/>
    <p:sldId id="295" r:id="rId7"/>
    <p:sldId id="322" r:id="rId8"/>
    <p:sldId id="323" r:id="rId9"/>
    <p:sldId id="318" r:id="rId10"/>
    <p:sldId id="296" r:id="rId11"/>
    <p:sldId id="326" r:id="rId12"/>
    <p:sldId id="328" r:id="rId13"/>
    <p:sldId id="303" r:id="rId14"/>
    <p:sldId id="333" r:id="rId15"/>
    <p:sldId id="331" r:id="rId16"/>
    <p:sldId id="325" r:id="rId17"/>
    <p:sldId id="329" r:id="rId18"/>
    <p:sldId id="332" r:id="rId19"/>
  </p:sldIdLst>
  <p:sldSz cx="12192000" cy="6858000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F89EF9-F7D1-42F6-9710-3872CE4D709C}">
          <p14:sldIdLst>
            <p14:sldId id="273"/>
            <p14:sldId id="294"/>
            <p14:sldId id="317"/>
            <p14:sldId id="319"/>
            <p14:sldId id="320"/>
            <p14:sldId id="295"/>
            <p14:sldId id="322"/>
            <p14:sldId id="323"/>
            <p14:sldId id="318"/>
            <p14:sldId id="296"/>
            <p14:sldId id="326"/>
            <p14:sldId id="328"/>
            <p14:sldId id="303"/>
            <p14:sldId id="333"/>
            <p14:sldId id="331"/>
            <p14:sldId id="325"/>
            <p14:sldId id="329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534"/>
    <a:srgbClr val="FEA378"/>
    <a:srgbClr val="FF949C"/>
    <a:srgbClr val="F6D69D"/>
    <a:srgbClr val="BBD7AE"/>
    <a:srgbClr val="A7CEEA"/>
    <a:srgbClr val="F657B4"/>
    <a:srgbClr val="E8113B"/>
    <a:srgbClr val="D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7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D7BDC7-BF02-DFC4-ED47-34900A31A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13DF7-2410-B4CE-6732-941B04A355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4BA403-21B3-472A-93BF-BACDB883704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DD1D4-315B-9116-BBC9-7163FF045E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60FE7-B5DD-8C5F-4830-AE7F4B70A7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C32416-BB5F-41A8-9E8C-9E9A1350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94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8T02:08:06.09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0 161,'7'-4,"-1"-1,1 1,0 0,0 0,12-5,2-1,16-8,1 0,1 3,0 1,74-16,-66 21,1 1,88-1,472 10,-587 0,-1 1,0 1,23 6,24 4,-12-5,0 2,0 3,-2 2,81 33,-70-24,-57-19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50A0B6-9B0C-4E68-8C15-66B537FAD4C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897584-89CE-46CE-836A-F1FC78A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3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2" cy="6858002"/>
          </a:xfrm>
          <a:custGeom>
            <a:avLst/>
            <a:gdLst>
              <a:gd name="connsiteX0" fmla="*/ 0 w 12192002"/>
              <a:gd name="connsiteY0" fmla="*/ 0 h 6902841"/>
              <a:gd name="connsiteX1" fmla="*/ 12192002 w 12192002"/>
              <a:gd name="connsiteY1" fmla="*/ 0 h 6902841"/>
              <a:gd name="connsiteX2" fmla="*/ 12192002 w 12192002"/>
              <a:gd name="connsiteY2" fmla="*/ 6902841 h 6902841"/>
              <a:gd name="connsiteX3" fmla="*/ 0 w 12192002"/>
              <a:gd name="connsiteY3" fmla="*/ 6902841 h 690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2" h="6902841">
                <a:moveTo>
                  <a:pt x="0" y="0"/>
                </a:moveTo>
                <a:lnTo>
                  <a:pt x="12192002" y="0"/>
                </a:lnTo>
                <a:lnTo>
                  <a:pt x="12192002" y="6902841"/>
                </a:lnTo>
                <a:lnTo>
                  <a:pt x="0" y="69028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217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314905" y="317669"/>
            <a:ext cx="2263008" cy="2263008"/>
          </a:xfrm>
          <a:custGeom>
            <a:avLst/>
            <a:gdLst>
              <a:gd name="connsiteX0" fmla="*/ 1131504 w 2263008"/>
              <a:gd name="connsiteY0" fmla="*/ 0 h 2263008"/>
              <a:gd name="connsiteX1" fmla="*/ 1710166 w 2263008"/>
              <a:gd name="connsiteY1" fmla="*/ 239690 h 2263008"/>
              <a:gd name="connsiteX2" fmla="*/ 2023319 w 2263008"/>
              <a:gd name="connsiteY2" fmla="*/ 552842 h 2263008"/>
              <a:gd name="connsiteX3" fmla="*/ 2023319 w 2263008"/>
              <a:gd name="connsiteY3" fmla="*/ 1710166 h 2263008"/>
              <a:gd name="connsiteX4" fmla="*/ 1710166 w 2263008"/>
              <a:gd name="connsiteY4" fmla="*/ 2023319 h 2263008"/>
              <a:gd name="connsiteX5" fmla="*/ 552842 w 2263008"/>
              <a:gd name="connsiteY5" fmla="*/ 2023319 h 2263008"/>
              <a:gd name="connsiteX6" fmla="*/ 239689 w 2263008"/>
              <a:gd name="connsiteY6" fmla="*/ 1710166 h 2263008"/>
              <a:gd name="connsiteX7" fmla="*/ 239689 w 2263008"/>
              <a:gd name="connsiteY7" fmla="*/ 552842 h 2263008"/>
              <a:gd name="connsiteX8" fmla="*/ 552842 w 2263008"/>
              <a:gd name="connsiteY8" fmla="*/ 239690 h 2263008"/>
              <a:gd name="connsiteX9" fmla="*/ 1131504 w 2263008"/>
              <a:gd name="connsiteY9" fmla="*/ 0 h 22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3008" h="2263008">
                <a:moveTo>
                  <a:pt x="1131504" y="0"/>
                </a:moveTo>
                <a:cubicBezTo>
                  <a:pt x="1340939" y="0"/>
                  <a:pt x="1550373" y="79897"/>
                  <a:pt x="1710166" y="239690"/>
                </a:cubicBezTo>
                <a:lnTo>
                  <a:pt x="2023319" y="552842"/>
                </a:lnTo>
                <a:cubicBezTo>
                  <a:pt x="2342905" y="872428"/>
                  <a:pt x="2342905" y="1390580"/>
                  <a:pt x="2023319" y="1710166"/>
                </a:cubicBezTo>
                <a:lnTo>
                  <a:pt x="1710166" y="2023319"/>
                </a:lnTo>
                <a:cubicBezTo>
                  <a:pt x="1390580" y="2342905"/>
                  <a:pt x="872428" y="2342905"/>
                  <a:pt x="552842" y="2023319"/>
                </a:cubicBezTo>
                <a:lnTo>
                  <a:pt x="239689" y="1710166"/>
                </a:lnTo>
                <a:cubicBezTo>
                  <a:pt x="-79897" y="1390580"/>
                  <a:pt x="-79897" y="872428"/>
                  <a:pt x="239689" y="552842"/>
                </a:cubicBezTo>
                <a:lnTo>
                  <a:pt x="552842" y="239690"/>
                </a:lnTo>
                <a:cubicBezTo>
                  <a:pt x="712635" y="79897"/>
                  <a:pt x="922069" y="0"/>
                  <a:pt x="113150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05741" y="2271972"/>
            <a:ext cx="2263008" cy="2263008"/>
          </a:xfrm>
          <a:custGeom>
            <a:avLst/>
            <a:gdLst>
              <a:gd name="connsiteX0" fmla="*/ 1131504 w 2263008"/>
              <a:gd name="connsiteY0" fmla="*/ 0 h 2263008"/>
              <a:gd name="connsiteX1" fmla="*/ 1710166 w 2263008"/>
              <a:gd name="connsiteY1" fmla="*/ 239690 h 2263008"/>
              <a:gd name="connsiteX2" fmla="*/ 2023319 w 2263008"/>
              <a:gd name="connsiteY2" fmla="*/ 552842 h 2263008"/>
              <a:gd name="connsiteX3" fmla="*/ 2023319 w 2263008"/>
              <a:gd name="connsiteY3" fmla="*/ 1710166 h 2263008"/>
              <a:gd name="connsiteX4" fmla="*/ 1710166 w 2263008"/>
              <a:gd name="connsiteY4" fmla="*/ 2023319 h 2263008"/>
              <a:gd name="connsiteX5" fmla="*/ 552842 w 2263008"/>
              <a:gd name="connsiteY5" fmla="*/ 2023319 h 2263008"/>
              <a:gd name="connsiteX6" fmla="*/ 239689 w 2263008"/>
              <a:gd name="connsiteY6" fmla="*/ 1710166 h 2263008"/>
              <a:gd name="connsiteX7" fmla="*/ 239689 w 2263008"/>
              <a:gd name="connsiteY7" fmla="*/ 552842 h 2263008"/>
              <a:gd name="connsiteX8" fmla="*/ 552842 w 2263008"/>
              <a:gd name="connsiteY8" fmla="*/ 239690 h 2263008"/>
              <a:gd name="connsiteX9" fmla="*/ 1131504 w 2263008"/>
              <a:gd name="connsiteY9" fmla="*/ 0 h 22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3008" h="2263008">
                <a:moveTo>
                  <a:pt x="1131504" y="0"/>
                </a:moveTo>
                <a:cubicBezTo>
                  <a:pt x="1340939" y="0"/>
                  <a:pt x="1550373" y="79897"/>
                  <a:pt x="1710166" y="239690"/>
                </a:cubicBezTo>
                <a:lnTo>
                  <a:pt x="2023319" y="552842"/>
                </a:lnTo>
                <a:cubicBezTo>
                  <a:pt x="2342905" y="872428"/>
                  <a:pt x="2342905" y="1390580"/>
                  <a:pt x="2023319" y="1710166"/>
                </a:cubicBezTo>
                <a:lnTo>
                  <a:pt x="1710166" y="2023319"/>
                </a:lnTo>
                <a:cubicBezTo>
                  <a:pt x="1390580" y="2342905"/>
                  <a:pt x="872428" y="2342905"/>
                  <a:pt x="552842" y="2023319"/>
                </a:cubicBezTo>
                <a:lnTo>
                  <a:pt x="239689" y="1710166"/>
                </a:lnTo>
                <a:cubicBezTo>
                  <a:pt x="-79897" y="1390580"/>
                  <a:pt x="-79897" y="872428"/>
                  <a:pt x="239689" y="552842"/>
                </a:cubicBezTo>
                <a:lnTo>
                  <a:pt x="552842" y="239690"/>
                </a:lnTo>
                <a:cubicBezTo>
                  <a:pt x="712635" y="79897"/>
                  <a:pt x="922069" y="0"/>
                  <a:pt x="113150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314905" y="4258274"/>
            <a:ext cx="2263008" cy="2263008"/>
          </a:xfrm>
          <a:custGeom>
            <a:avLst/>
            <a:gdLst>
              <a:gd name="connsiteX0" fmla="*/ 1131504 w 2263008"/>
              <a:gd name="connsiteY0" fmla="*/ 0 h 2263008"/>
              <a:gd name="connsiteX1" fmla="*/ 1710166 w 2263008"/>
              <a:gd name="connsiteY1" fmla="*/ 239690 h 2263008"/>
              <a:gd name="connsiteX2" fmla="*/ 2023319 w 2263008"/>
              <a:gd name="connsiteY2" fmla="*/ 552842 h 2263008"/>
              <a:gd name="connsiteX3" fmla="*/ 2023319 w 2263008"/>
              <a:gd name="connsiteY3" fmla="*/ 1710166 h 2263008"/>
              <a:gd name="connsiteX4" fmla="*/ 1710166 w 2263008"/>
              <a:gd name="connsiteY4" fmla="*/ 2023319 h 2263008"/>
              <a:gd name="connsiteX5" fmla="*/ 552842 w 2263008"/>
              <a:gd name="connsiteY5" fmla="*/ 2023319 h 2263008"/>
              <a:gd name="connsiteX6" fmla="*/ 239689 w 2263008"/>
              <a:gd name="connsiteY6" fmla="*/ 1710166 h 2263008"/>
              <a:gd name="connsiteX7" fmla="*/ 239689 w 2263008"/>
              <a:gd name="connsiteY7" fmla="*/ 552842 h 2263008"/>
              <a:gd name="connsiteX8" fmla="*/ 552842 w 2263008"/>
              <a:gd name="connsiteY8" fmla="*/ 239690 h 2263008"/>
              <a:gd name="connsiteX9" fmla="*/ 1131504 w 2263008"/>
              <a:gd name="connsiteY9" fmla="*/ 0 h 22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3008" h="2263008">
                <a:moveTo>
                  <a:pt x="1131504" y="0"/>
                </a:moveTo>
                <a:cubicBezTo>
                  <a:pt x="1340939" y="0"/>
                  <a:pt x="1550373" y="79897"/>
                  <a:pt x="1710166" y="239690"/>
                </a:cubicBezTo>
                <a:lnTo>
                  <a:pt x="2023319" y="552842"/>
                </a:lnTo>
                <a:cubicBezTo>
                  <a:pt x="2342905" y="872428"/>
                  <a:pt x="2342905" y="1390580"/>
                  <a:pt x="2023319" y="1710166"/>
                </a:cubicBezTo>
                <a:lnTo>
                  <a:pt x="1710166" y="2023319"/>
                </a:lnTo>
                <a:cubicBezTo>
                  <a:pt x="1390580" y="2342905"/>
                  <a:pt x="872428" y="2342905"/>
                  <a:pt x="552842" y="2023319"/>
                </a:cubicBezTo>
                <a:lnTo>
                  <a:pt x="239689" y="1710166"/>
                </a:lnTo>
                <a:cubicBezTo>
                  <a:pt x="-79897" y="1390580"/>
                  <a:pt x="-79897" y="872428"/>
                  <a:pt x="239689" y="552842"/>
                </a:cubicBezTo>
                <a:lnTo>
                  <a:pt x="552842" y="239690"/>
                </a:lnTo>
                <a:cubicBezTo>
                  <a:pt x="712635" y="79897"/>
                  <a:pt x="922069" y="0"/>
                  <a:pt x="113150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36518" y="2291022"/>
            <a:ext cx="2263008" cy="2263008"/>
          </a:xfrm>
          <a:custGeom>
            <a:avLst/>
            <a:gdLst>
              <a:gd name="connsiteX0" fmla="*/ 1131504 w 2263008"/>
              <a:gd name="connsiteY0" fmla="*/ 0 h 2263008"/>
              <a:gd name="connsiteX1" fmla="*/ 1710166 w 2263008"/>
              <a:gd name="connsiteY1" fmla="*/ 239690 h 2263008"/>
              <a:gd name="connsiteX2" fmla="*/ 2023319 w 2263008"/>
              <a:gd name="connsiteY2" fmla="*/ 552842 h 2263008"/>
              <a:gd name="connsiteX3" fmla="*/ 2023319 w 2263008"/>
              <a:gd name="connsiteY3" fmla="*/ 1710166 h 2263008"/>
              <a:gd name="connsiteX4" fmla="*/ 1710166 w 2263008"/>
              <a:gd name="connsiteY4" fmla="*/ 2023319 h 2263008"/>
              <a:gd name="connsiteX5" fmla="*/ 552842 w 2263008"/>
              <a:gd name="connsiteY5" fmla="*/ 2023319 h 2263008"/>
              <a:gd name="connsiteX6" fmla="*/ 239689 w 2263008"/>
              <a:gd name="connsiteY6" fmla="*/ 1710166 h 2263008"/>
              <a:gd name="connsiteX7" fmla="*/ 239689 w 2263008"/>
              <a:gd name="connsiteY7" fmla="*/ 552842 h 2263008"/>
              <a:gd name="connsiteX8" fmla="*/ 552842 w 2263008"/>
              <a:gd name="connsiteY8" fmla="*/ 239690 h 2263008"/>
              <a:gd name="connsiteX9" fmla="*/ 1131504 w 2263008"/>
              <a:gd name="connsiteY9" fmla="*/ 0 h 22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3008" h="2263008">
                <a:moveTo>
                  <a:pt x="1131504" y="0"/>
                </a:moveTo>
                <a:cubicBezTo>
                  <a:pt x="1340939" y="0"/>
                  <a:pt x="1550373" y="79897"/>
                  <a:pt x="1710166" y="239690"/>
                </a:cubicBezTo>
                <a:lnTo>
                  <a:pt x="2023319" y="552842"/>
                </a:lnTo>
                <a:cubicBezTo>
                  <a:pt x="2342905" y="872428"/>
                  <a:pt x="2342905" y="1390580"/>
                  <a:pt x="2023319" y="1710166"/>
                </a:cubicBezTo>
                <a:lnTo>
                  <a:pt x="1710166" y="2023319"/>
                </a:lnTo>
                <a:cubicBezTo>
                  <a:pt x="1390580" y="2342905"/>
                  <a:pt x="872428" y="2342905"/>
                  <a:pt x="552842" y="2023319"/>
                </a:cubicBezTo>
                <a:lnTo>
                  <a:pt x="239689" y="1710166"/>
                </a:lnTo>
                <a:cubicBezTo>
                  <a:pt x="-79897" y="1390580"/>
                  <a:pt x="-79897" y="872428"/>
                  <a:pt x="239689" y="552842"/>
                </a:cubicBezTo>
                <a:lnTo>
                  <a:pt x="552842" y="239690"/>
                </a:lnTo>
                <a:cubicBezTo>
                  <a:pt x="712635" y="79897"/>
                  <a:pt x="922069" y="0"/>
                  <a:pt x="113150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98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129886" y="2060899"/>
            <a:ext cx="4265113" cy="4265114"/>
          </a:xfrm>
          <a:custGeom>
            <a:avLst/>
            <a:gdLst>
              <a:gd name="connsiteX0" fmla="*/ 2132557 w 4265113"/>
              <a:gd name="connsiteY0" fmla="*/ 0 h 4265114"/>
              <a:gd name="connsiteX1" fmla="*/ 3223167 w 4265113"/>
              <a:gd name="connsiteY1" fmla="*/ 451745 h 4265114"/>
              <a:gd name="connsiteX2" fmla="*/ 3813368 w 4265113"/>
              <a:gd name="connsiteY2" fmla="*/ 1041947 h 4265114"/>
              <a:gd name="connsiteX3" fmla="*/ 3813368 w 4265113"/>
              <a:gd name="connsiteY3" fmla="*/ 3223167 h 4265114"/>
              <a:gd name="connsiteX4" fmla="*/ 3223166 w 4265113"/>
              <a:gd name="connsiteY4" fmla="*/ 3813369 h 4265114"/>
              <a:gd name="connsiteX5" fmla="*/ 1041946 w 4265113"/>
              <a:gd name="connsiteY5" fmla="*/ 3813369 h 4265114"/>
              <a:gd name="connsiteX6" fmla="*/ 451745 w 4265113"/>
              <a:gd name="connsiteY6" fmla="*/ 3223167 h 4265114"/>
              <a:gd name="connsiteX7" fmla="*/ 451745 w 4265113"/>
              <a:gd name="connsiteY7" fmla="*/ 1041948 h 4265114"/>
              <a:gd name="connsiteX8" fmla="*/ 1041947 w 4265113"/>
              <a:gd name="connsiteY8" fmla="*/ 451745 h 4265114"/>
              <a:gd name="connsiteX9" fmla="*/ 2132557 w 4265113"/>
              <a:gd name="connsiteY9" fmla="*/ 0 h 42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5113" h="4265114">
                <a:moveTo>
                  <a:pt x="2132557" y="0"/>
                </a:moveTo>
                <a:cubicBezTo>
                  <a:pt x="2527280" y="0"/>
                  <a:pt x="2922003" y="150582"/>
                  <a:pt x="3223167" y="451745"/>
                </a:cubicBezTo>
                <a:lnTo>
                  <a:pt x="3813368" y="1041947"/>
                </a:lnTo>
                <a:cubicBezTo>
                  <a:pt x="4415695" y="1644274"/>
                  <a:pt x="4415695" y="2620840"/>
                  <a:pt x="3813368" y="3223167"/>
                </a:cubicBezTo>
                <a:lnTo>
                  <a:pt x="3223166" y="3813369"/>
                </a:lnTo>
                <a:cubicBezTo>
                  <a:pt x="2620839" y="4415696"/>
                  <a:pt x="1644273" y="4415696"/>
                  <a:pt x="1041946" y="3813369"/>
                </a:cubicBezTo>
                <a:lnTo>
                  <a:pt x="451745" y="3223167"/>
                </a:lnTo>
                <a:cubicBezTo>
                  <a:pt x="-150582" y="2620840"/>
                  <a:pt x="-150582" y="1644275"/>
                  <a:pt x="451745" y="1041948"/>
                </a:cubicBezTo>
                <a:lnTo>
                  <a:pt x="1041947" y="451745"/>
                </a:lnTo>
                <a:cubicBezTo>
                  <a:pt x="1343110" y="150582"/>
                  <a:pt x="1737833" y="0"/>
                  <a:pt x="21325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9017" y="2060899"/>
            <a:ext cx="4265113" cy="4265114"/>
          </a:xfrm>
          <a:custGeom>
            <a:avLst/>
            <a:gdLst>
              <a:gd name="connsiteX0" fmla="*/ 2132557 w 4265113"/>
              <a:gd name="connsiteY0" fmla="*/ 0 h 4265114"/>
              <a:gd name="connsiteX1" fmla="*/ 3223167 w 4265113"/>
              <a:gd name="connsiteY1" fmla="*/ 451745 h 4265114"/>
              <a:gd name="connsiteX2" fmla="*/ 3813368 w 4265113"/>
              <a:gd name="connsiteY2" fmla="*/ 1041947 h 4265114"/>
              <a:gd name="connsiteX3" fmla="*/ 3813368 w 4265113"/>
              <a:gd name="connsiteY3" fmla="*/ 3223167 h 4265114"/>
              <a:gd name="connsiteX4" fmla="*/ 3223166 w 4265113"/>
              <a:gd name="connsiteY4" fmla="*/ 3813369 h 4265114"/>
              <a:gd name="connsiteX5" fmla="*/ 1041946 w 4265113"/>
              <a:gd name="connsiteY5" fmla="*/ 3813369 h 4265114"/>
              <a:gd name="connsiteX6" fmla="*/ 451745 w 4265113"/>
              <a:gd name="connsiteY6" fmla="*/ 3223167 h 4265114"/>
              <a:gd name="connsiteX7" fmla="*/ 451745 w 4265113"/>
              <a:gd name="connsiteY7" fmla="*/ 1041948 h 4265114"/>
              <a:gd name="connsiteX8" fmla="*/ 1041947 w 4265113"/>
              <a:gd name="connsiteY8" fmla="*/ 451745 h 4265114"/>
              <a:gd name="connsiteX9" fmla="*/ 2132557 w 4265113"/>
              <a:gd name="connsiteY9" fmla="*/ 0 h 42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5113" h="4265114">
                <a:moveTo>
                  <a:pt x="2132557" y="0"/>
                </a:moveTo>
                <a:cubicBezTo>
                  <a:pt x="2527280" y="0"/>
                  <a:pt x="2922003" y="150582"/>
                  <a:pt x="3223167" y="451745"/>
                </a:cubicBezTo>
                <a:lnTo>
                  <a:pt x="3813368" y="1041947"/>
                </a:lnTo>
                <a:cubicBezTo>
                  <a:pt x="4415695" y="1644274"/>
                  <a:pt x="4415695" y="2620840"/>
                  <a:pt x="3813368" y="3223167"/>
                </a:cubicBezTo>
                <a:lnTo>
                  <a:pt x="3223166" y="3813369"/>
                </a:lnTo>
                <a:cubicBezTo>
                  <a:pt x="2620839" y="4415696"/>
                  <a:pt x="1644273" y="4415696"/>
                  <a:pt x="1041946" y="3813369"/>
                </a:cubicBezTo>
                <a:lnTo>
                  <a:pt x="451745" y="3223167"/>
                </a:lnTo>
                <a:cubicBezTo>
                  <a:pt x="-150582" y="2620840"/>
                  <a:pt x="-150582" y="1644275"/>
                  <a:pt x="451745" y="1041948"/>
                </a:cubicBezTo>
                <a:lnTo>
                  <a:pt x="1041947" y="451745"/>
                </a:lnTo>
                <a:cubicBezTo>
                  <a:pt x="1343110" y="150582"/>
                  <a:pt x="1737833" y="0"/>
                  <a:pt x="21325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81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46263" y="784674"/>
            <a:ext cx="2592543" cy="2592543"/>
          </a:xfrm>
          <a:custGeom>
            <a:avLst/>
            <a:gdLst>
              <a:gd name="connsiteX0" fmla="*/ 1296271 w 2592543"/>
              <a:gd name="connsiteY0" fmla="*/ 0 h 2592543"/>
              <a:gd name="connsiteX1" fmla="*/ 1959198 w 2592543"/>
              <a:gd name="connsiteY1" fmla="*/ 274593 h 2592543"/>
              <a:gd name="connsiteX2" fmla="*/ 2317951 w 2592543"/>
              <a:gd name="connsiteY2" fmla="*/ 633345 h 2592543"/>
              <a:gd name="connsiteX3" fmla="*/ 2317951 w 2592543"/>
              <a:gd name="connsiteY3" fmla="*/ 1959198 h 2592543"/>
              <a:gd name="connsiteX4" fmla="*/ 1959198 w 2592543"/>
              <a:gd name="connsiteY4" fmla="*/ 2317950 h 2592543"/>
              <a:gd name="connsiteX5" fmla="*/ 633345 w 2592543"/>
              <a:gd name="connsiteY5" fmla="*/ 2317950 h 2592543"/>
              <a:gd name="connsiteX6" fmla="*/ 274592 w 2592543"/>
              <a:gd name="connsiteY6" fmla="*/ 1959198 h 2592543"/>
              <a:gd name="connsiteX7" fmla="*/ 274592 w 2592543"/>
              <a:gd name="connsiteY7" fmla="*/ 633345 h 2592543"/>
              <a:gd name="connsiteX8" fmla="*/ 633345 w 2592543"/>
              <a:gd name="connsiteY8" fmla="*/ 274593 h 2592543"/>
              <a:gd name="connsiteX9" fmla="*/ 1296271 w 2592543"/>
              <a:gd name="connsiteY9" fmla="*/ 0 h 259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543" h="2592543">
                <a:moveTo>
                  <a:pt x="1296271" y="0"/>
                </a:moveTo>
                <a:cubicBezTo>
                  <a:pt x="1536204" y="0"/>
                  <a:pt x="1776136" y="91531"/>
                  <a:pt x="1959198" y="274593"/>
                </a:cubicBezTo>
                <a:lnTo>
                  <a:pt x="2317951" y="633345"/>
                </a:lnTo>
                <a:cubicBezTo>
                  <a:pt x="2684074" y="999469"/>
                  <a:pt x="2684074" y="1593074"/>
                  <a:pt x="2317951" y="1959198"/>
                </a:cubicBezTo>
                <a:lnTo>
                  <a:pt x="1959198" y="2317950"/>
                </a:lnTo>
                <a:cubicBezTo>
                  <a:pt x="1593074" y="2684074"/>
                  <a:pt x="999469" y="2684074"/>
                  <a:pt x="633345" y="2317950"/>
                </a:cubicBezTo>
                <a:lnTo>
                  <a:pt x="274592" y="1959198"/>
                </a:lnTo>
                <a:cubicBezTo>
                  <a:pt x="-91531" y="1593074"/>
                  <a:pt x="-91531" y="999469"/>
                  <a:pt x="274592" y="633345"/>
                </a:cubicBezTo>
                <a:lnTo>
                  <a:pt x="633345" y="274593"/>
                </a:lnTo>
                <a:cubicBezTo>
                  <a:pt x="816407" y="91531"/>
                  <a:pt x="1056339" y="0"/>
                  <a:pt x="12962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807367" y="784673"/>
            <a:ext cx="2592543" cy="2592543"/>
          </a:xfrm>
          <a:custGeom>
            <a:avLst/>
            <a:gdLst>
              <a:gd name="connsiteX0" fmla="*/ 1296271 w 2592543"/>
              <a:gd name="connsiteY0" fmla="*/ 0 h 2592543"/>
              <a:gd name="connsiteX1" fmla="*/ 1959198 w 2592543"/>
              <a:gd name="connsiteY1" fmla="*/ 274593 h 2592543"/>
              <a:gd name="connsiteX2" fmla="*/ 2317951 w 2592543"/>
              <a:gd name="connsiteY2" fmla="*/ 633345 h 2592543"/>
              <a:gd name="connsiteX3" fmla="*/ 2317951 w 2592543"/>
              <a:gd name="connsiteY3" fmla="*/ 1959198 h 2592543"/>
              <a:gd name="connsiteX4" fmla="*/ 1959198 w 2592543"/>
              <a:gd name="connsiteY4" fmla="*/ 2317950 h 2592543"/>
              <a:gd name="connsiteX5" fmla="*/ 633345 w 2592543"/>
              <a:gd name="connsiteY5" fmla="*/ 2317950 h 2592543"/>
              <a:gd name="connsiteX6" fmla="*/ 274592 w 2592543"/>
              <a:gd name="connsiteY6" fmla="*/ 1959198 h 2592543"/>
              <a:gd name="connsiteX7" fmla="*/ 274592 w 2592543"/>
              <a:gd name="connsiteY7" fmla="*/ 633345 h 2592543"/>
              <a:gd name="connsiteX8" fmla="*/ 633345 w 2592543"/>
              <a:gd name="connsiteY8" fmla="*/ 274593 h 2592543"/>
              <a:gd name="connsiteX9" fmla="*/ 1296271 w 2592543"/>
              <a:gd name="connsiteY9" fmla="*/ 0 h 259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543" h="2592543">
                <a:moveTo>
                  <a:pt x="1296271" y="0"/>
                </a:moveTo>
                <a:cubicBezTo>
                  <a:pt x="1536204" y="0"/>
                  <a:pt x="1776136" y="91531"/>
                  <a:pt x="1959198" y="274593"/>
                </a:cubicBezTo>
                <a:lnTo>
                  <a:pt x="2317951" y="633345"/>
                </a:lnTo>
                <a:cubicBezTo>
                  <a:pt x="2684074" y="999469"/>
                  <a:pt x="2684074" y="1593074"/>
                  <a:pt x="2317951" y="1959198"/>
                </a:cubicBezTo>
                <a:lnTo>
                  <a:pt x="1959198" y="2317950"/>
                </a:lnTo>
                <a:cubicBezTo>
                  <a:pt x="1593074" y="2684074"/>
                  <a:pt x="999469" y="2684074"/>
                  <a:pt x="633345" y="2317950"/>
                </a:cubicBezTo>
                <a:lnTo>
                  <a:pt x="274592" y="1959198"/>
                </a:lnTo>
                <a:cubicBezTo>
                  <a:pt x="-91531" y="1593074"/>
                  <a:pt x="-91531" y="999469"/>
                  <a:pt x="274592" y="633345"/>
                </a:cubicBezTo>
                <a:lnTo>
                  <a:pt x="633345" y="274593"/>
                </a:lnTo>
                <a:cubicBezTo>
                  <a:pt x="816407" y="91531"/>
                  <a:pt x="1056339" y="0"/>
                  <a:pt x="12962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46263" y="3556981"/>
            <a:ext cx="2592543" cy="2592543"/>
          </a:xfrm>
          <a:custGeom>
            <a:avLst/>
            <a:gdLst>
              <a:gd name="connsiteX0" fmla="*/ 1296271 w 2592543"/>
              <a:gd name="connsiteY0" fmla="*/ 0 h 2592543"/>
              <a:gd name="connsiteX1" fmla="*/ 1959198 w 2592543"/>
              <a:gd name="connsiteY1" fmla="*/ 274593 h 2592543"/>
              <a:gd name="connsiteX2" fmla="*/ 2317951 w 2592543"/>
              <a:gd name="connsiteY2" fmla="*/ 633345 h 2592543"/>
              <a:gd name="connsiteX3" fmla="*/ 2317951 w 2592543"/>
              <a:gd name="connsiteY3" fmla="*/ 1959198 h 2592543"/>
              <a:gd name="connsiteX4" fmla="*/ 1959198 w 2592543"/>
              <a:gd name="connsiteY4" fmla="*/ 2317950 h 2592543"/>
              <a:gd name="connsiteX5" fmla="*/ 633345 w 2592543"/>
              <a:gd name="connsiteY5" fmla="*/ 2317950 h 2592543"/>
              <a:gd name="connsiteX6" fmla="*/ 274592 w 2592543"/>
              <a:gd name="connsiteY6" fmla="*/ 1959198 h 2592543"/>
              <a:gd name="connsiteX7" fmla="*/ 274592 w 2592543"/>
              <a:gd name="connsiteY7" fmla="*/ 633345 h 2592543"/>
              <a:gd name="connsiteX8" fmla="*/ 633345 w 2592543"/>
              <a:gd name="connsiteY8" fmla="*/ 274593 h 2592543"/>
              <a:gd name="connsiteX9" fmla="*/ 1296271 w 2592543"/>
              <a:gd name="connsiteY9" fmla="*/ 0 h 259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543" h="2592543">
                <a:moveTo>
                  <a:pt x="1296271" y="0"/>
                </a:moveTo>
                <a:cubicBezTo>
                  <a:pt x="1536204" y="0"/>
                  <a:pt x="1776136" y="91531"/>
                  <a:pt x="1959198" y="274593"/>
                </a:cubicBezTo>
                <a:lnTo>
                  <a:pt x="2317951" y="633345"/>
                </a:lnTo>
                <a:cubicBezTo>
                  <a:pt x="2684074" y="999469"/>
                  <a:pt x="2684074" y="1593074"/>
                  <a:pt x="2317951" y="1959198"/>
                </a:cubicBezTo>
                <a:lnTo>
                  <a:pt x="1959198" y="2317950"/>
                </a:lnTo>
                <a:cubicBezTo>
                  <a:pt x="1593074" y="2684074"/>
                  <a:pt x="999469" y="2684074"/>
                  <a:pt x="633345" y="2317950"/>
                </a:cubicBezTo>
                <a:lnTo>
                  <a:pt x="274592" y="1959198"/>
                </a:lnTo>
                <a:cubicBezTo>
                  <a:pt x="-91531" y="1593074"/>
                  <a:pt x="-91531" y="999469"/>
                  <a:pt x="274592" y="633345"/>
                </a:cubicBezTo>
                <a:lnTo>
                  <a:pt x="633345" y="274593"/>
                </a:lnTo>
                <a:cubicBezTo>
                  <a:pt x="816407" y="91531"/>
                  <a:pt x="1056339" y="0"/>
                  <a:pt x="12962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807367" y="3556980"/>
            <a:ext cx="2592543" cy="2592543"/>
          </a:xfrm>
          <a:custGeom>
            <a:avLst/>
            <a:gdLst>
              <a:gd name="connsiteX0" fmla="*/ 1296271 w 2592543"/>
              <a:gd name="connsiteY0" fmla="*/ 0 h 2592543"/>
              <a:gd name="connsiteX1" fmla="*/ 1959198 w 2592543"/>
              <a:gd name="connsiteY1" fmla="*/ 274593 h 2592543"/>
              <a:gd name="connsiteX2" fmla="*/ 2317951 w 2592543"/>
              <a:gd name="connsiteY2" fmla="*/ 633345 h 2592543"/>
              <a:gd name="connsiteX3" fmla="*/ 2317951 w 2592543"/>
              <a:gd name="connsiteY3" fmla="*/ 1959198 h 2592543"/>
              <a:gd name="connsiteX4" fmla="*/ 1959198 w 2592543"/>
              <a:gd name="connsiteY4" fmla="*/ 2317950 h 2592543"/>
              <a:gd name="connsiteX5" fmla="*/ 633345 w 2592543"/>
              <a:gd name="connsiteY5" fmla="*/ 2317950 h 2592543"/>
              <a:gd name="connsiteX6" fmla="*/ 274592 w 2592543"/>
              <a:gd name="connsiteY6" fmla="*/ 1959198 h 2592543"/>
              <a:gd name="connsiteX7" fmla="*/ 274592 w 2592543"/>
              <a:gd name="connsiteY7" fmla="*/ 633345 h 2592543"/>
              <a:gd name="connsiteX8" fmla="*/ 633345 w 2592543"/>
              <a:gd name="connsiteY8" fmla="*/ 274593 h 2592543"/>
              <a:gd name="connsiteX9" fmla="*/ 1296271 w 2592543"/>
              <a:gd name="connsiteY9" fmla="*/ 0 h 259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543" h="2592543">
                <a:moveTo>
                  <a:pt x="1296271" y="0"/>
                </a:moveTo>
                <a:cubicBezTo>
                  <a:pt x="1536204" y="0"/>
                  <a:pt x="1776136" y="91531"/>
                  <a:pt x="1959198" y="274593"/>
                </a:cubicBezTo>
                <a:lnTo>
                  <a:pt x="2317951" y="633345"/>
                </a:lnTo>
                <a:cubicBezTo>
                  <a:pt x="2684074" y="999469"/>
                  <a:pt x="2684074" y="1593074"/>
                  <a:pt x="2317951" y="1959198"/>
                </a:cubicBezTo>
                <a:lnTo>
                  <a:pt x="1959198" y="2317950"/>
                </a:lnTo>
                <a:cubicBezTo>
                  <a:pt x="1593074" y="2684074"/>
                  <a:pt x="999469" y="2684074"/>
                  <a:pt x="633345" y="2317950"/>
                </a:cubicBezTo>
                <a:lnTo>
                  <a:pt x="274592" y="1959198"/>
                </a:lnTo>
                <a:cubicBezTo>
                  <a:pt x="-91531" y="1593074"/>
                  <a:pt x="-91531" y="999469"/>
                  <a:pt x="274592" y="633345"/>
                </a:cubicBezTo>
                <a:lnTo>
                  <a:pt x="633345" y="274593"/>
                </a:lnTo>
                <a:cubicBezTo>
                  <a:pt x="816407" y="91531"/>
                  <a:pt x="1056339" y="0"/>
                  <a:pt x="12962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764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2686" y="3112902"/>
            <a:ext cx="3188526" cy="3188528"/>
          </a:xfrm>
          <a:custGeom>
            <a:avLst/>
            <a:gdLst>
              <a:gd name="connsiteX0" fmla="*/ 1685739 w 3371478"/>
              <a:gd name="connsiteY0" fmla="*/ 0 h 3371480"/>
              <a:gd name="connsiteX1" fmla="*/ 2547842 w 3371478"/>
              <a:gd name="connsiteY1" fmla="*/ 357095 h 3371480"/>
              <a:gd name="connsiteX2" fmla="*/ 3014384 w 3371478"/>
              <a:gd name="connsiteY2" fmla="*/ 823637 h 3371480"/>
              <a:gd name="connsiteX3" fmla="*/ 3014384 w 3371478"/>
              <a:gd name="connsiteY3" fmla="*/ 2547843 h 3371480"/>
              <a:gd name="connsiteX4" fmla="*/ 2547842 w 3371478"/>
              <a:gd name="connsiteY4" fmla="*/ 3014385 h 3371480"/>
              <a:gd name="connsiteX5" fmla="*/ 823636 w 3371478"/>
              <a:gd name="connsiteY5" fmla="*/ 3014385 h 3371480"/>
              <a:gd name="connsiteX6" fmla="*/ 357094 w 3371478"/>
              <a:gd name="connsiteY6" fmla="*/ 2547843 h 3371480"/>
              <a:gd name="connsiteX7" fmla="*/ 357094 w 3371478"/>
              <a:gd name="connsiteY7" fmla="*/ 823637 h 3371480"/>
              <a:gd name="connsiteX8" fmla="*/ 823636 w 3371478"/>
              <a:gd name="connsiteY8" fmla="*/ 357095 h 3371480"/>
              <a:gd name="connsiteX9" fmla="*/ 1685739 w 3371478"/>
              <a:gd name="connsiteY9" fmla="*/ 0 h 33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1478" h="3371480">
                <a:moveTo>
                  <a:pt x="1685739" y="0"/>
                </a:moveTo>
                <a:cubicBezTo>
                  <a:pt x="1997759" y="0"/>
                  <a:pt x="2309779" y="119032"/>
                  <a:pt x="2547842" y="357095"/>
                </a:cubicBezTo>
                <a:lnTo>
                  <a:pt x="3014384" y="823637"/>
                </a:lnTo>
                <a:cubicBezTo>
                  <a:pt x="3490510" y="1299763"/>
                  <a:pt x="3490510" y="2071717"/>
                  <a:pt x="3014384" y="2547843"/>
                </a:cubicBezTo>
                <a:lnTo>
                  <a:pt x="2547842" y="3014385"/>
                </a:lnTo>
                <a:cubicBezTo>
                  <a:pt x="2071716" y="3490512"/>
                  <a:pt x="1299762" y="3490512"/>
                  <a:pt x="823636" y="3014385"/>
                </a:cubicBezTo>
                <a:lnTo>
                  <a:pt x="357094" y="2547843"/>
                </a:lnTo>
                <a:cubicBezTo>
                  <a:pt x="-119032" y="2071717"/>
                  <a:pt x="-119032" y="1299763"/>
                  <a:pt x="357094" y="823637"/>
                </a:cubicBezTo>
                <a:lnTo>
                  <a:pt x="823636" y="357095"/>
                </a:lnTo>
                <a:cubicBezTo>
                  <a:pt x="1061699" y="119032"/>
                  <a:pt x="1373719" y="0"/>
                  <a:pt x="168573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766951" y="2988128"/>
            <a:ext cx="3438078" cy="3438080"/>
          </a:xfrm>
          <a:custGeom>
            <a:avLst/>
            <a:gdLst>
              <a:gd name="connsiteX0" fmla="*/ 1817674 w 3635348"/>
              <a:gd name="connsiteY0" fmla="*/ 0 h 3635349"/>
              <a:gd name="connsiteX1" fmla="*/ 2747250 w 3635348"/>
              <a:gd name="connsiteY1" fmla="*/ 385043 h 3635349"/>
              <a:gd name="connsiteX2" fmla="*/ 3250306 w 3635348"/>
              <a:gd name="connsiteY2" fmla="*/ 888099 h 3635349"/>
              <a:gd name="connsiteX3" fmla="*/ 3250306 w 3635348"/>
              <a:gd name="connsiteY3" fmla="*/ 2747251 h 3635349"/>
              <a:gd name="connsiteX4" fmla="*/ 2747250 w 3635348"/>
              <a:gd name="connsiteY4" fmla="*/ 3250307 h 3635349"/>
              <a:gd name="connsiteX5" fmla="*/ 888098 w 3635348"/>
              <a:gd name="connsiteY5" fmla="*/ 3250307 h 3635349"/>
              <a:gd name="connsiteX6" fmla="*/ 385042 w 3635348"/>
              <a:gd name="connsiteY6" fmla="*/ 2747251 h 3635349"/>
              <a:gd name="connsiteX7" fmla="*/ 385042 w 3635348"/>
              <a:gd name="connsiteY7" fmla="*/ 888099 h 3635349"/>
              <a:gd name="connsiteX8" fmla="*/ 888098 w 3635348"/>
              <a:gd name="connsiteY8" fmla="*/ 385043 h 3635349"/>
              <a:gd name="connsiteX9" fmla="*/ 1817674 w 3635348"/>
              <a:gd name="connsiteY9" fmla="*/ 0 h 363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5348" h="3635349">
                <a:moveTo>
                  <a:pt x="1817674" y="0"/>
                </a:moveTo>
                <a:cubicBezTo>
                  <a:pt x="2154114" y="0"/>
                  <a:pt x="2490554" y="128348"/>
                  <a:pt x="2747250" y="385043"/>
                </a:cubicBezTo>
                <a:lnTo>
                  <a:pt x="3250306" y="888099"/>
                </a:lnTo>
                <a:cubicBezTo>
                  <a:pt x="3763696" y="1401490"/>
                  <a:pt x="3763696" y="2233861"/>
                  <a:pt x="3250306" y="2747251"/>
                </a:cubicBezTo>
                <a:lnTo>
                  <a:pt x="2747250" y="3250307"/>
                </a:lnTo>
                <a:cubicBezTo>
                  <a:pt x="2233859" y="3763697"/>
                  <a:pt x="1401489" y="3763697"/>
                  <a:pt x="888098" y="3250307"/>
                </a:cubicBezTo>
                <a:lnTo>
                  <a:pt x="385042" y="2747251"/>
                </a:lnTo>
                <a:cubicBezTo>
                  <a:pt x="-128348" y="2233861"/>
                  <a:pt x="-128348" y="1401490"/>
                  <a:pt x="385042" y="888099"/>
                </a:cubicBezTo>
                <a:lnTo>
                  <a:pt x="888098" y="385043"/>
                </a:lnTo>
                <a:cubicBezTo>
                  <a:pt x="1144794" y="128348"/>
                  <a:pt x="1481234" y="0"/>
                  <a:pt x="181767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322483" y="2904953"/>
            <a:ext cx="3604426" cy="3604428"/>
          </a:xfrm>
          <a:custGeom>
            <a:avLst/>
            <a:gdLst>
              <a:gd name="connsiteX0" fmla="*/ 1905621 w 3811242"/>
              <a:gd name="connsiteY0" fmla="*/ 0 h 3811243"/>
              <a:gd name="connsiteX1" fmla="*/ 2880174 w 3811242"/>
              <a:gd name="connsiteY1" fmla="*/ 403673 h 3811243"/>
              <a:gd name="connsiteX2" fmla="*/ 3407570 w 3811242"/>
              <a:gd name="connsiteY2" fmla="*/ 931069 h 3811243"/>
              <a:gd name="connsiteX3" fmla="*/ 3407570 w 3811242"/>
              <a:gd name="connsiteY3" fmla="*/ 2880175 h 3811243"/>
              <a:gd name="connsiteX4" fmla="*/ 2880174 w 3811242"/>
              <a:gd name="connsiteY4" fmla="*/ 3407571 h 3811243"/>
              <a:gd name="connsiteX5" fmla="*/ 931068 w 3811242"/>
              <a:gd name="connsiteY5" fmla="*/ 3407571 h 3811243"/>
              <a:gd name="connsiteX6" fmla="*/ 403672 w 3811242"/>
              <a:gd name="connsiteY6" fmla="*/ 2880175 h 3811243"/>
              <a:gd name="connsiteX7" fmla="*/ 403672 w 3811242"/>
              <a:gd name="connsiteY7" fmla="*/ 931069 h 3811243"/>
              <a:gd name="connsiteX8" fmla="*/ 931068 w 3811242"/>
              <a:gd name="connsiteY8" fmla="*/ 403673 h 3811243"/>
              <a:gd name="connsiteX9" fmla="*/ 1905621 w 3811242"/>
              <a:gd name="connsiteY9" fmla="*/ 0 h 381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1242" h="3811243">
                <a:moveTo>
                  <a:pt x="1905621" y="0"/>
                </a:moveTo>
                <a:cubicBezTo>
                  <a:pt x="2258340" y="0"/>
                  <a:pt x="2611059" y="134558"/>
                  <a:pt x="2880174" y="403673"/>
                </a:cubicBezTo>
                <a:lnTo>
                  <a:pt x="3407570" y="931069"/>
                </a:lnTo>
                <a:cubicBezTo>
                  <a:pt x="3945800" y="1469300"/>
                  <a:pt x="3945800" y="2341945"/>
                  <a:pt x="3407570" y="2880175"/>
                </a:cubicBezTo>
                <a:lnTo>
                  <a:pt x="2880174" y="3407571"/>
                </a:lnTo>
                <a:cubicBezTo>
                  <a:pt x="2341944" y="3945801"/>
                  <a:pt x="1469299" y="3945801"/>
                  <a:pt x="931068" y="3407571"/>
                </a:cubicBezTo>
                <a:lnTo>
                  <a:pt x="403672" y="2880175"/>
                </a:lnTo>
                <a:cubicBezTo>
                  <a:pt x="-134558" y="2341945"/>
                  <a:pt x="-134558" y="1469300"/>
                  <a:pt x="403672" y="931069"/>
                </a:cubicBezTo>
                <a:lnTo>
                  <a:pt x="931068" y="403673"/>
                </a:lnTo>
                <a:cubicBezTo>
                  <a:pt x="1200183" y="134558"/>
                  <a:pt x="1552902" y="0"/>
                  <a:pt x="190562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21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874" y="643947"/>
            <a:ext cx="5455815" cy="5455816"/>
          </a:xfrm>
          <a:custGeom>
            <a:avLst/>
            <a:gdLst>
              <a:gd name="connsiteX0" fmla="*/ 2727907 w 5455815"/>
              <a:gd name="connsiteY0" fmla="*/ 0 h 5455816"/>
              <a:gd name="connsiteX1" fmla="*/ 4122985 w 5455815"/>
              <a:gd name="connsiteY1" fmla="*/ 577861 h 5455816"/>
              <a:gd name="connsiteX2" fmla="*/ 4877955 w 5455815"/>
              <a:gd name="connsiteY2" fmla="*/ 1332830 h 5455816"/>
              <a:gd name="connsiteX3" fmla="*/ 4877955 w 5455815"/>
              <a:gd name="connsiteY3" fmla="*/ 4122986 h 5455816"/>
              <a:gd name="connsiteX4" fmla="*/ 4122985 w 5455815"/>
              <a:gd name="connsiteY4" fmla="*/ 4877956 h 5455816"/>
              <a:gd name="connsiteX5" fmla="*/ 1332829 w 5455815"/>
              <a:gd name="connsiteY5" fmla="*/ 4877956 h 5455816"/>
              <a:gd name="connsiteX6" fmla="*/ 577860 w 5455815"/>
              <a:gd name="connsiteY6" fmla="*/ 4122986 h 5455816"/>
              <a:gd name="connsiteX7" fmla="*/ 577860 w 5455815"/>
              <a:gd name="connsiteY7" fmla="*/ 1332830 h 5455816"/>
              <a:gd name="connsiteX8" fmla="*/ 1332829 w 5455815"/>
              <a:gd name="connsiteY8" fmla="*/ 577861 h 5455816"/>
              <a:gd name="connsiteX9" fmla="*/ 2727907 w 5455815"/>
              <a:gd name="connsiteY9" fmla="*/ 0 h 545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15" h="5455816">
                <a:moveTo>
                  <a:pt x="2727907" y="0"/>
                </a:moveTo>
                <a:cubicBezTo>
                  <a:pt x="3232826" y="0"/>
                  <a:pt x="3737744" y="192621"/>
                  <a:pt x="4122985" y="577861"/>
                </a:cubicBezTo>
                <a:lnTo>
                  <a:pt x="4877955" y="1332830"/>
                </a:lnTo>
                <a:cubicBezTo>
                  <a:pt x="5648435" y="2103311"/>
                  <a:pt x="5648435" y="3352505"/>
                  <a:pt x="4877955" y="4122986"/>
                </a:cubicBezTo>
                <a:lnTo>
                  <a:pt x="4122985" y="4877956"/>
                </a:lnTo>
                <a:cubicBezTo>
                  <a:pt x="3352504" y="5648436"/>
                  <a:pt x="2103310" y="5648436"/>
                  <a:pt x="1332829" y="4877956"/>
                </a:cubicBezTo>
                <a:lnTo>
                  <a:pt x="577860" y="4122986"/>
                </a:lnTo>
                <a:cubicBezTo>
                  <a:pt x="-192621" y="3352505"/>
                  <a:pt x="-192621" y="2103311"/>
                  <a:pt x="577860" y="1332830"/>
                </a:cubicBezTo>
                <a:lnTo>
                  <a:pt x="1332829" y="577861"/>
                </a:lnTo>
                <a:cubicBezTo>
                  <a:pt x="1718069" y="192621"/>
                  <a:pt x="2222988" y="0"/>
                  <a:pt x="272790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32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86145" y="5354"/>
            <a:ext cx="3317527" cy="2222647"/>
          </a:xfrm>
          <a:custGeom>
            <a:avLst/>
            <a:gdLst>
              <a:gd name="connsiteX0" fmla="*/ 150697 w 3317527"/>
              <a:gd name="connsiteY0" fmla="*/ 0 h 2222647"/>
              <a:gd name="connsiteX1" fmla="*/ 3182975 w 3317527"/>
              <a:gd name="connsiteY1" fmla="*/ 0 h 2222647"/>
              <a:gd name="connsiteX2" fmla="*/ 3230424 w 3317527"/>
              <a:gd name="connsiteY2" fmla="*/ 102235 h 2222647"/>
              <a:gd name="connsiteX3" fmla="*/ 2969116 w 3317527"/>
              <a:gd name="connsiteY3" fmla="*/ 1391003 h 2222647"/>
              <a:gd name="connsiteX4" fmla="*/ 2485883 w 3317527"/>
              <a:gd name="connsiteY4" fmla="*/ 1874236 h 2222647"/>
              <a:gd name="connsiteX5" fmla="*/ 803606 w 3317527"/>
              <a:gd name="connsiteY5" fmla="*/ 1874236 h 2222647"/>
              <a:gd name="connsiteX6" fmla="*/ 348410 w 3317527"/>
              <a:gd name="connsiteY6" fmla="*/ 1419040 h 2222647"/>
              <a:gd name="connsiteX7" fmla="*/ 136097 w 3317527"/>
              <a:gd name="connsiteY7" fmla="*/ 24707 h 222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7527" h="2222647">
                <a:moveTo>
                  <a:pt x="150697" y="0"/>
                </a:moveTo>
                <a:lnTo>
                  <a:pt x="3182975" y="0"/>
                </a:lnTo>
                <a:lnTo>
                  <a:pt x="3230424" y="102235"/>
                </a:lnTo>
                <a:cubicBezTo>
                  <a:pt x="3404630" y="531824"/>
                  <a:pt x="3317527" y="1042592"/>
                  <a:pt x="2969116" y="1391003"/>
                </a:cubicBezTo>
                <a:lnTo>
                  <a:pt x="2485883" y="1874236"/>
                </a:lnTo>
                <a:cubicBezTo>
                  <a:pt x="2021335" y="2338784"/>
                  <a:pt x="1268154" y="2338784"/>
                  <a:pt x="803606" y="1874236"/>
                </a:cubicBezTo>
                <a:lnTo>
                  <a:pt x="348410" y="1419040"/>
                </a:lnTo>
                <a:cubicBezTo>
                  <a:pt x="-29035" y="1041595"/>
                  <a:pt x="-99806" y="473606"/>
                  <a:pt x="136097" y="2470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381744" y="746528"/>
            <a:ext cx="3317528" cy="3317529"/>
          </a:xfrm>
          <a:custGeom>
            <a:avLst/>
            <a:gdLst>
              <a:gd name="connsiteX0" fmla="*/ 1672783 w 3317528"/>
              <a:gd name="connsiteY0" fmla="*/ 0 h 3317529"/>
              <a:gd name="connsiteX1" fmla="*/ 2513922 w 3317528"/>
              <a:gd name="connsiteY1" fmla="*/ 348411 h 3317529"/>
              <a:gd name="connsiteX2" fmla="*/ 2969117 w 3317528"/>
              <a:gd name="connsiteY2" fmla="*/ 803607 h 3317529"/>
              <a:gd name="connsiteX3" fmla="*/ 2969117 w 3317528"/>
              <a:gd name="connsiteY3" fmla="*/ 2485885 h 3317529"/>
              <a:gd name="connsiteX4" fmla="*/ 2485884 w 3317528"/>
              <a:gd name="connsiteY4" fmla="*/ 2969118 h 3317529"/>
              <a:gd name="connsiteX5" fmla="*/ 803606 w 3317528"/>
              <a:gd name="connsiteY5" fmla="*/ 2969118 h 3317529"/>
              <a:gd name="connsiteX6" fmla="*/ 348411 w 3317528"/>
              <a:gd name="connsiteY6" fmla="*/ 2513922 h 3317529"/>
              <a:gd name="connsiteX7" fmla="*/ 348411 w 3317528"/>
              <a:gd name="connsiteY7" fmla="*/ 831644 h 3317529"/>
              <a:gd name="connsiteX8" fmla="*/ 831644 w 3317528"/>
              <a:gd name="connsiteY8" fmla="*/ 348411 h 3317529"/>
              <a:gd name="connsiteX9" fmla="*/ 1672783 w 3317528"/>
              <a:gd name="connsiteY9" fmla="*/ 0 h 3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7528" h="3317529">
                <a:moveTo>
                  <a:pt x="1672783" y="0"/>
                </a:moveTo>
                <a:cubicBezTo>
                  <a:pt x="1977216" y="0"/>
                  <a:pt x="2281648" y="116137"/>
                  <a:pt x="2513922" y="348411"/>
                </a:cubicBezTo>
                <a:lnTo>
                  <a:pt x="2969117" y="803607"/>
                </a:lnTo>
                <a:cubicBezTo>
                  <a:pt x="3433665" y="1268155"/>
                  <a:pt x="3433665" y="2021337"/>
                  <a:pt x="2969117" y="2485885"/>
                </a:cubicBezTo>
                <a:lnTo>
                  <a:pt x="2485884" y="2969118"/>
                </a:lnTo>
                <a:cubicBezTo>
                  <a:pt x="2021336" y="3433666"/>
                  <a:pt x="1268154" y="3433666"/>
                  <a:pt x="803606" y="2969118"/>
                </a:cubicBezTo>
                <a:lnTo>
                  <a:pt x="348411" y="2513922"/>
                </a:lnTo>
                <a:cubicBezTo>
                  <a:pt x="-116138" y="2049374"/>
                  <a:pt x="-116138" y="1296192"/>
                  <a:pt x="348411" y="831644"/>
                </a:cubicBezTo>
                <a:lnTo>
                  <a:pt x="831644" y="348411"/>
                </a:lnTo>
                <a:cubicBezTo>
                  <a:pt x="1063918" y="116137"/>
                  <a:pt x="1368351" y="0"/>
                  <a:pt x="16727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486142" y="2444699"/>
            <a:ext cx="3317529" cy="3317529"/>
          </a:xfrm>
          <a:custGeom>
            <a:avLst/>
            <a:gdLst>
              <a:gd name="connsiteX0" fmla="*/ 1672784 w 3317529"/>
              <a:gd name="connsiteY0" fmla="*/ 0 h 3317529"/>
              <a:gd name="connsiteX1" fmla="*/ 2513923 w 3317529"/>
              <a:gd name="connsiteY1" fmla="*/ 348411 h 3317529"/>
              <a:gd name="connsiteX2" fmla="*/ 2969118 w 3317529"/>
              <a:gd name="connsiteY2" fmla="*/ 803607 h 3317529"/>
              <a:gd name="connsiteX3" fmla="*/ 2969118 w 3317529"/>
              <a:gd name="connsiteY3" fmla="*/ 2485885 h 3317529"/>
              <a:gd name="connsiteX4" fmla="*/ 2485885 w 3317529"/>
              <a:gd name="connsiteY4" fmla="*/ 2969118 h 3317529"/>
              <a:gd name="connsiteX5" fmla="*/ 803607 w 3317529"/>
              <a:gd name="connsiteY5" fmla="*/ 2969118 h 3317529"/>
              <a:gd name="connsiteX6" fmla="*/ 348411 w 3317529"/>
              <a:gd name="connsiteY6" fmla="*/ 2513922 h 3317529"/>
              <a:gd name="connsiteX7" fmla="*/ 348411 w 3317529"/>
              <a:gd name="connsiteY7" fmla="*/ 831644 h 3317529"/>
              <a:gd name="connsiteX8" fmla="*/ 831645 w 3317529"/>
              <a:gd name="connsiteY8" fmla="*/ 348411 h 3317529"/>
              <a:gd name="connsiteX9" fmla="*/ 1672784 w 3317529"/>
              <a:gd name="connsiteY9" fmla="*/ 0 h 3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7529" h="3317529">
                <a:moveTo>
                  <a:pt x="1672784" y="0"/>
                </a:moveTo>
                <a:cubicBezTo>
                  <a:pt x="1977216" y="0"/>
                  <a:pt x="2281649" y="116137"/>
                  <a:pt x="2513923" y="348411"/>
                </a:cubicBezTo>
                <a:lnTo>
                  <a:pt x="2969118" y="803607"/>
                </a:lnTo>
                <a:cubicBezTo>
                  <a:pt x="3433666" y="1268155"/>
                  <a:pt x="3433666" y="2021337"/>
                  <a:pt x="2969118" y="2485885"/>
                </a:cubicBezTo>
                <a:lnTo>
                  <a:pt x="2485885" y="2969118"/>
                </a:lnTo>
                <a:cubicBezTo>
                  <a:pt x="2021337" y="3433666"/>
                  <a:pt x="1268155" y="3433666"/>
                  <a:pt x="803607" y="2969118"/>
                </a:cubicBezTo>
                <a:lnTo>
                  <a:pt x="348411" y="2513922"/>
                </a:lnTo>
                <a:cubicBezTo>
                  <a:pt x="-116137" y="2049374"/>
                  <a:pt x="-116137" y="1296192"/>
                  <a:pt x="348411" y="831644"/>
                </a:cubicBezTo>
                <a:lnTo>
                  <a:pt x="831645" y="348411"/>
                </a:lnTo>
                <a:cubicBezTo>
                  <a:pt x="1063919" y="116137"/>
                  <a:pt x="1368351" y="0"/>
                  <a:pt x="16727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381743" y="4280756"/>
            <a:ext cx="3317528" cy="2577244"/>
          </a:xfrm>
          <a:custGeom>
            <a:avLst/>
            <a:gdLst>
              <a:gd name="connsiteX0" fmla="*/ 1672783 w 3317528"/>
              <a:gd name="connsiteY0" fmla="*/ 0 h 2577244"/>
              <a:gd name="connsiteX1" fmla="*/ 2513922 w 3317528"/>
              <a:gd name="connsiteY1" fmla="*/ 348411 h 2577244"/>
              <a:gd name="connsiteX2" fmla="*/ 2969117 w 3317528"/>
              <a:gd name="connsiteY2" fmla="*/ 803607 h 2577244"/>
              <a:gd name="connsiteX3" fmla="*/ 2969117 w 3317528"/>
              <a:gd name="connsiteY3" fmla="*/ 2485885 h 2577244"/>
              <a:gd name="connsiteX4" fmla="*/ 2877758 w 3317528"/>
              <a:gd name="connsiteY4" fmla="*/ 2577244 h 2577244"/>
              <a:gd name="connsiteX5" fmla="*/ 411733 w 3317528"/>
              <a:gd name="connsiteY5" fmla="*/ 2577244 h 2577244"/>
              <a:gd name="connsiteX6" fmla="*/ 348411 w 3317528"/>
              <a:gd name="connsiteY6" fmla="*/ 2513922 h 2577244"/>
              <a:gd name="connsiteX7" fmla="*/ 348411 w 3317528"/>
              <a:gd name="connsiteY7" fmla="*/ 831645 h 2577244"/>
              <a:gd name="connsiteX8" fmla="*/ 831644 w 3317528"/>
              <a:gd name="connsiteY8" fmla="*/ 348411 h 2577244"/>
              <a:gd name="connsiteX9" fmla="*/ 1672783 w 3317528"/>
              <a:gd name="connsiteY9" fmla="*/ 0 h 257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7528" h="2577244">
                <a:moveTo>
                  <a:pt x="1672783" y="0"/>
                </a:moveTo>
                <a:cubicBezTo>
                  <a:pt x="1977216" y="0"/>
                  <a:pt x="2281648" y="116137"/>
                  <a:pt x="2513922" y="348411"/>
                </a:cubicBezTo>
                <a:lnTo>
                  <a:pt x="2969117" y="803607"/>
                </a:lnTo>
                <a:cubicBezTo>
                  <a:pt x="3433665" y="1268155"/>
                  <a:pt x="3433665" y="2021337"/>
                  <a:pt x="2969117" y="2485885"/>
                </a:cubicBezTo>
                <a:lnTo>
                  <a:pt x="2877758" y="2577244"/>
                </a:lnTo>
                <a:lnTo>
                  <a:pt x="411733" y="2577244"/>
                </a:lnTo>
                <a:lnTo>
                  <a:pt x="348411" y="2513922"/>
                </a:lnTo>
                <a:cubicBezTo>
                  <a:pt x="-116137" y="2049374"/>
                  <a:pt x="-116137" y="1296193"/>
                  <a:pt x="348411" y="831645"/>
                </a:cubicBezTo>
                <a:lnTo>
                  <a:pt x="831644" y="348411"/>
                </a:lnTo>
                <a:cubicBezTo>
                  <a:pt x="1063918" y="116137"/>
                  <a:pt x="1368351" y="0"/>
                  <a:pt x="16727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496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719" y="332900"/>
            <a:ext cx="5430209" cy="5681581"/>
          </a:xfrm>
          <a:custGeom>
            <a:avLst/>
            <a:gdLst>
              <a:gd name="connsiteX0" fmla="*/ 3195359 w 5430209"/>
              <a:gd name="connsiteY0" fmla="*/ 1211880 h 5681581"/>
              <a:gd name="connsiteX1" fmla="*/ 4338283 w 5430209"/>
              <a:gd name="connsiteY1" fmla="*/ 1685294 h 5681581"/>
              <a:gd name="connsiteX2" fmla="*/ 4956795 w 5430209"/>
              <a:gd name="connsiteY2" fmla="*/ 2303806 h 5681581"/>
              <a:gd name="connsiteX3" fmla="*/ 4956795 w 5430209"/>
              <a:gd name="connsiteY3" fmla="*/ 4589655 h 5681581"/>
              <a:gd name="connsiteX4" fmla="*/ 4338283 w 5430209"/>
              <a:gd name="connsiteY4" fmla="*/ 5208167 h 5681581"/>
              <a:gd name="connsiteX5" fmla="*/ 2052434 w 5430209"/>
              <a:gd name="connsiteY5" fmla="*/ 5208167 h 5681581"/>
              <a:gd name="connsiteX6" fmla="*/ 1433922 w 5430209"/>
              <a:gd name="connsiteY6" fmla="*/ 4589655 h 5681581"/>
              <a:gd name="connsiteX7" fmla="*/ 1433922 w 5430209"/>
              <a:gd name="connsiteY7" fmla="*/ 2303806 h 5681581"/>
              <a:gd name="connsiteX8" fmla="*/ 2052434 w 5430209"/>
              <a:gd name="connsiteY8" fmla="*/ 1685294 h 5681581"/>
              <a:gd name="connsiteX9" fmla="*/ 3195359 w 5430209"/>
              <a:gd name="connsiteY9" fmla="*/ 1211880 h 5681581"/>
              <a:gd name="connsiteX10" fmla="*/ 1016642 w 5430209"/>
              <a:gd name="connsiteY10" fmla="*/ 0 h 5681581"/>
              <a:gd name="connsiteX11" fmla="*/ 1536562 w 5430209"/>
              <a:gd name="connsiteY11" fmla="*/ 215357 h 5681581"/>
              <a:gd name="connsiteX12" fmla="*/ 1817926 w 5430209"/>
              <a:gd name="connsiteY12" fmla="*/ 496721 h 5681581"/>
              <a:gd name="connsiteX13" fmla="*/ 1817926 w 5430209"/>
              <a:gd name="connsiteY13" fmla="*/ 1536562 h 5681581"/>
              <a:gd name="connsiteX14" fmla="*/ 1536562 w 5430209"/>
              <a:gd name="connsiteY14" fmla="*/ 1817926 h 5681581"/>
              <a:gd name="connsiteX15" fmla="*/ 496721 w 5430209"/>
              <a:gd name="connsiteY15" fmla="*/ 1817926 h 5681581"/>
              <a:gd name="connsiteX16" fmla="*/ 215358 w 5430209"/>
              <a:gd name="connsiteY16" fmla="*/ 1536562 h 5681581"/>
              <a:gd name="connsiteX17" fmla="*/ 215358 w 5430209"/>
              <a:gd name="connsiteY17" fmla="*/ 496721 h 5681581"/>
              <a:gd name="connsiteX18" fmla="*/ 496721 w 5430209"/>
              <a:gd name="connsiteY18" fmla="*/ 215357 h 5681581"/>
              <a:gd name="connsiteX19" fmla="*/ 1016642 w 5430209"/>
              <a:gd name="connsiteY19" fmla="*/ 0 h 568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30209" h="5681581">
                <a:moveTo>
                  <a:pt x="3195359" y="1211880"/>
                </a:moveTo>
                <a:cubicBezTo>
                  <a:pt x="3609016" y="1211880"/>
                  <a:pt x="4022674" y="1369685"/>
                  <a:pt x="4338283" y="1685294"/>
                </a:cubicBezTo>
                <a:lnTo>
                  <a:pt x="4956795" y="2303806"/>
                </a:lnTo>
                <a:cubicBezTo>
                  <a:pt x="5588014" y="2935026"/>
                  <a:pt x="5588014" y="3958436"/>
                  <a:pt x="4956795" y="4589655"/>
                </a:cubicBezTo>
                <a:lnTo>
                  <a:pt x="4338283" y="5208167"/>
                </a:lnTo>
                <a:cubicBezTo>
                  <a:pt x="3707064" y="5839386"/>
                  <a:pt x="2683654" y="5839386"/>
                  <a:pt x="2052434" y="5208167"/>
                </a:cubicBezTo>
                <a:lnTo>
                  <a:pt x="1433922" y="4589655"/>
                </a:lnTo>
                <a:cubicBezTo>
                  <a:pt x="802703" y="3958436"/>
                  <a:pt x="802703" y="2935026"/>
                  <a:pt x="1433922" y="2303806"/>
                </a:cubicBezTo>
                <a:lnTo>
                  <a:pt x="2052434" y="1685294"/>
                </a:lnTo>
                <a:cubicBezTo>
                  <a:pt x="2368044" y="1369684"/>
                  <a:pt x="2781701" y="1211880"/>
                  <a:pt x="3195359" y="1211880"/>
                </a:cubicBezTo>
                <a:close/>
                <a:moveTo>
                  <a:pt x="1016642" y="0"/>
                </a:moveTo>
                <a:cubicBezTo>
                  <a:pt x="1204816" y="0"/>
                  <a:pt x="1392991" y="71786"/>
                  <a:pt x="1536562" y="215357"/>
                </a:cubicBezTo>
                <a:lnTo>
                  <a:pt x="1817926" y="496721"/>
                </a:lnTo>
                <a:cubicBezTo>
                  <a:pt x="2105070" y="783865"/>
                  <a:pt x="2105070" y="1249418"/>
                  <a:pt x="1817926" y="1536562"/>
                </a:cubicBezTo>
                <a:lnTo>
                  <a:pt x="1536562" y="1817926"/>
                </a:lnTo>
                <a:cubicBezTo>
                  <a:pt x="1249418" y="2105070"/>
                  <a:pt x="783865" y="2105070"/>
                  <a:pt x="496721" y="1817926"/>
                </a:cubicBezTo>
                <a:lnTo>
                  <a:pt x="215358" y="1536562"/>
                </a:lnTo>
                <a:cubicBezTo>
                  <a:pt x="-71786" y="1249418"/>
                  <a:pt x="-71786" y="783865"/>
                  <a:pt x="215358" y="496721"/>
                </a:cubicBezTo>
                <a:lnTo>
                  <a:pt x="496721" y="215357"/>
                </a:lnTo>
                <a:cubicBezTo>
                  <a:pt x="640293" y="71786"/>
                  <a:pt x="828467" y="0"/>
                  <a:pt x="101664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43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8630" y="1760198"/>
            <a:ext cx="4411548" cy="4411548"/>
          </a:xfrm>
          <a:custGeom>
            <a:avLst/>
            <a:gdLst>
              <a:gd name="connsiteX0" fmla="*/ 2205776 w 4411548"/>
              <a:gd name="connsiteY0" fmla="*/ 0 h 4411548"/>
              <a:gd name="connsiteX1" fmla="*/ 3333829 w 4411548"/>
              <a:gd name="connsiteY1" fmla="*/ 467254 h 4411548"/>
              <a:gd name="connsiteX2" fmla="*/ 3944294 w 4411548"/>
              <a:gd name="connsiteY2" fmla="*/ 1077719 h 4411548"/>
              <a:gd name="connsiteX3" fmla="*/ 3944294 w 4411548"/>
              <a:gd name="connsiteY3" fmla="*/ 3333826 h 4411548"/>
              <a:gd name="connsiteX4" fmla="*/ 3333826 w 4411548"/>
              <a:gd name="connsiteY4" fmla="*/ 3944294 h 4411548"/>
              <a:gd name="connsiteX5" fmla="*/ 1077720 w 4411548"/>
              <a:gd name="connsiteY5" fmla="*/ 3944294 h 4411548"/>
              <a:gd name="connsiteX6" fmla="*/ 467254 w 4411548"/>
              <a:gd name="connsiteY6" fmla="*/ 3333829 h 4411548"/>
              <a:gd name="connsiteX7" fmla="*/ 467254 w 4411548"/>
              <a:gd name="connsiteY7" fmla="*/ 1077722 h 4411548"/>
              <a:gd name="connsiteX8" fmla="*/ 1077722 w 4411548"/>
              <a:gd name="connsiteY8" fmla="*/ 467254 h 4411548"/>
              <a:gd name="connsiteX9" fmla="*/ 2205776 w 4411548"/>
              <a:gd name="connsiteY9" fmla="*/ 0 h 441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548" h="4411548">
                <a:moveTo>
                  <a:pt x="2205776" y="0"/>
                </a:moveTo>
                <a:cubicBezTo>
                  <a:pt x="2614051" y="0"/>
                  <a:pt x="3022325" y="155751"/>
                  <a:pt x="3333829" y="467254"/>
                </a:cubicBezTo>
                <a:lnTo>
                  <a:pt x="3944294" y="1077719"/>
                </a:lnTo>
                <a:cubicBezTo>
                  <a:pt x="4567300" y="1700726"/>
                  <a:pt x="4567300" y="2710820"/>
                  <a:pt x="3944294" y="3333826"/>
                </a:cubicBezTo>
                <a:lnTo>
                  <a:pt x="3333826" y="3944294"/>
                </a:lnTo>
                <a:cubicBezTo>
                  <a:pt x="2710819" y="4567300"/>
                  <a:pt x="1700726" y="4567300"/>
                  <a:pt x="1077720" y="3944294"/>
                </a:cubicBezTo>
                <a:lnTo>
                  <a:pt x="467254" y="3333829"/>
                </a:lnTo>
                <a:cubicBezTo>
                  <a:pt x="-155752" y="2710822"/>
                  <a:pt x="-155752" y="1700729"/>
                  <a:pt x="467254" y="1077722"/>
                </a:cubicBezTo>
                <a:lnTo>
                  <a:pt x="1077722" y="467254"/>
                </a:lnTo>
                <a:cubicBezTo>
                  <a:pt x="1389226" y="155751"/>
                  <a:pt x="1797500" y="0"/>
                  <a:pt x="220577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505527" y="2205428"/>
            <a:ext cx="2661223" cy="2661223"/>
          </a:xfrm>
          <a:custGeom>
            <a:avLst/>
            <a:gdLst>
              <a:gd name="connsiteX0" fmla="*/ 1330612 w 2661223"/>
              <a:gd name="connsiteY0" fmla="*/ 0 h 2661223"/>
              <a:gd name="connsiteX1" fmla="*/ 2011099 w 2661223"/>
              <a:gd name="connsiteY1" fmla="*/ 281867 h 2661223"/>
              <a:gd name="connsiteX2" fmla="*/ 2379356 w 2661223"/>
              <a:gd name="connsiteY2" fmla="*/ 650124 h 2661223"/>
              <a:gd name="connsiteX3" fmla="*/ 2379356 w 2661223"/>
              <a:gd name="connsiteY3" fmla="*/ 2011099 h 2661223"/>
              <a:gd name="connsiteX4" fmla="*/ 2011099 w 2661223"/>
              <a:gd name="connsiteY4" fmla="*/ 2379356 h 2661223"/>
              <a:gd name="connsiteX5" fmla="*/ 650124 w 2661223"/>
              <a:gd name="connsiteY5" fmla="*/ 2379356 h 2661223"/>
              <a:gd name="connsiteX6" fmla="*/ 281867 w 2661223"/>
              <a:gd name="connsiteY6" fmla="*/ 2011099 h 2661223"/>
              <a:gd name="connsiteX7" fmla="*/ 281867 w 2661223"/>
              <a:gd name="connsiteY7" fmla="*/ 650124 h 2661223"/>
              <a:gd name="connsiteX8" fmla="*/ 650124 w 2661223"/>
              <a:gd name="connsiteY8" fmla="*/ 281867 h 2661223"/>
              <a:gd name="connsiteX9" fmla="*/ 1330612 w 2661223"/>
              <a:gd name="connsiteY9" fmla="*/ 0 h 26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1223" h="2661223">
                <a:moveTo>
                  <a:pt x="1330612" y="0"/>
                </a:moveTo>
                <a:cubicBezTo>
                  <a:pt x="1576900" y="0"/>
                  <a:pt x="1823187" y="93956"/>
                  <a:pt x="2011099" y="281867"/>
                </a:cubicBezTo>
                <a:lnTo>
                  <a:pt x="2379356" y="650124"/>
                </a:lnTo>
                <a:cubicBezTo>
                  <a:pt x="2755179" y="1025947"/>
                  <a:pt x="2755179" y="1635276"/>
                  <a:pt x="2379356" y="2011099"/>
                </a:cubicBezTo>
                <a:lnTo>
                  <a:pt x="2011099" y="2379356"/>
                </a:lnTo>
                <a:cubicBezTo>
                  <a:pt x="1635276" y="2755179"/>
                  <a:pt x="1025947" y="2755179"/>
                  <a:pt x="650124" y="2379356"/>
                </a:cubicBezTo>
                <a:lnTo>
                  <a:pt x="281867" y="2011099"/>
                </a:lnTo>
                <a:cubicBezTo>
                  <a:pt x="-93956" y="1635276"/>
                  <a:pt x="-93956" y="1025947"/>
                  <a:pt x="281867" y="650124"/>
                </a:cubicBezTo>
                <a:lnTo>
                  <a:pt x="650124" y="281867"/>
                </a:lnTo>
                <a:cubicBezTo>
                  <a:pt x="838036" y="93956"/>
                  <a:pt x="1084323" y="0"/>
                  <a:pt x="13306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1144" y="2205427"/>
            <a:ext cx="2661223" cy="2661223"/>
          </a:xfrm>
          <a:custGeom>
            <a:avLst/>
            <a:gdLst>
              <a:gd name="connsiteX0" fmla="*/ 1330612 w 2661223"/>
              <a:gd name="connsiteY0" fmla="*/ 0 h 2661223"/>
              <a:gd name="connsiteX1" fmla="*/ 2011099 w 2661223"/>
              <a:gd name="connsiteY1" fmla="*/ 281867 h 2661223"/>
              <a:gd name="connsiteX2" fmla="*/ 2379356 w 2661223"/>
              <a:gd name="connsiteY2" fmla="*/ 650125 h 2661223"/>
              <a:gd name="connsiteX3" fmla="*/ 2379356 w 2661223"/>
              <a:gd name="connsiteY3" fmla="*/ 2011099 h 2661223"/>
              <a:gd name="connsiteX4" fmla="*/ 2011099 w 2661223"/>
              <a:gd name="connsiteY4" fmla="*/ 2379356 h 2661223"/>
              <a:gd name="connsiteX5" fmla="*/ 650124 w 2661223"/>
              <a:gd name="connsiteY5" fmla="*/ 2379356 h 2661223"/>
              <a:gd name="connsiteX6" fmla="*/ 281867 w 2661223"/>
              <a:gd name="connsiteY6" fmla="*/ 2011099 h 2661223"/>
              <a:gd name="connsiteX7" fmla="*/ 281867 w 2661223"/>
              <a:gd name="connsiteY7" fmla="*/ 650125 h 2661223"/>
              <a:gd name="connsiteX8" fmla="*/ 650124 w 2661223"/>
              <a:gd name="connsiteY8" fmla="*/ 281867 h 2661223"/>
              <a:gd name="connsiteX9" fmla="*/ 1330612 w 2661223"/>
              <a:gd name="connsiteY9" fmla="*/ 0 h 26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1223" h="2661223">
                <a:moveTo>
                  <a:pt x="1330612" y="0"/>
                </a:moveTo>
                <a:cubicBezTo>
                  <a:pt x="1576900" y="0"/>
                  <a:pt x="1823188" y="93956"/>
                  <a:pt x="2011099" y="281867"/>
                </a:cubicBezTo>
                <a:lnTo>
                  <a:pt x="2379356" y="650125"/>
                </a:lnTo>
                <a:cubicBezTo>
                  <a:pt x="2755179" y="1025947"/>
                  <a:pt x="2755179" y="1635276"/>
                  <a:pt x="2379356" y="2011099"/>
                </a:cubicBezTo>
                <a:lnTo>
                  <a:pt x="2011099" y="2379356"/>
                </a:lnTo>
                <a:cubicBezTo>
                  <a:pt x="1635276" y="2755179"/>
                  <a:pt x="1025947" y="2755179"/>
                  <a:pt x="650124" y="2379356"/>
                </a:cubicBezTo>
                <a:lnTo>
                  <a:pt x="281867" y="2011099"/>
                </a:lnTo>
                <a:cubicBezTo>
                  <a:pt x="-93956" y="1635276"/>
                  <a:pt x="-93956" y="1025947"/>
                  <a:pt x="281867" y="650125"/>
                </a:cubicBezTo>
                <a:lnTo>
                  <a:pt x="650124" y="281867"/>
                </a:lnTo>
                <a:cubicBezTo>
                  <a:pt x="838036" y="93956"/>
                  <a:pt x="1084324" y="0"/>
                  <a:pt x="13306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8966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32658" cy="4040839"/>
          </a:xfrm>
          <a:custGeom>
            <a:avLst/>
            <a:gdLst>
              <a:gd name="connsiteX0" fmla="*/ 0 w 4232658"/>
              <a:gd name="connsiteY0" fmla="*/ 0 h 4040839"/>
              <a:gd name="connsiteX1" fmla="*/ 3983590 w 4232658"/>
              <a:gd name="connsiteY1" fmla="*/ 0 h 4040839"/>
              <a:gd name="connsiteX2" fmla="*/ 4072410 w 4232658"/>
              <a:gd name="connsiteY2" fmla="*/ 191370 h 4040839"/>
              <a:gd name="connsiteX3" fmla="*/ 3591665 w 4232658"/>
              <a:gd name="connsiteY3" fmla="*/ 2562394 h 4040839"/>
              <a:gd name="connsiteX4" fmla="*/ 2754213 w 4232658"/>
              <a:gd name="connsiteY4" fmla="*/ 3399846 h 4040839"/>
              <a:gd name="connsiteX5" fmla="*/ 2539 w 4232658"/>
              <a:gd name="connsiteY5" fmla="*/ 3680281 h 4040839"/>
              <a:gd name="connsiteX6" fmla="*/ 0 w 4232658"/>
              <a:gd name="connsiteY6" fmla="*/ 3678414 h 404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658" h="4040839">
                <a:moveTo>
                  <a:pt x="0" y="0"/>
                </a:moveTo>
                <a:lnTo>
                  <a:pt x="3983590" y="0"/>
                </a:lnTo>
                <a:lnTo>
                  <a:pt x="4072410" y="191370"/>
                </a:lnTo>
                <a:cubicBezTo>
                  <a:pt x="4392907" y="981712"/>
                  <a:pt x="4232658" y="1921401"/>
                  <a:pt x="3591665" y="2562394"/>
                </a:cubicBezTo>
                <a:lnTo>
                  <a:pt x="2754213" y="3399846"/>
                </a:lnTo>
                <a:cubicBezTo>
                  <a:pt x="2006388" y="4147671"/>
                  <a:pt x="852004" y="4241150"/>
                  <a:pt x="2539" y="3680281"/>
                </a:cubicBezTo>
                <a:lnTo>
                  <a:pt x="0" y="36784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604339" y="2884812"/>
            <a:ext cx="6051877" cy="3973189"/>
          </a:xfrm>
          <a:custGeom>
            <a:avLst/>
            <a:gdLst>
              <a:gd name="connsiteX0" fmla="*/ 3025938 w 6051877"/>
              <a:gd name="connsiteY0" fmla="*/ 0 h 3973189"/>
              <a:gd name="connsiteX1" fmla="*/ 4573432 w 6051877"/>
              <a:gd name="connsiteY1" fmla="*/ 640993 h 3973189"/>
              <a:gd name="connsiteX2" fmla="*/ 5410884 w 6051877"/>
              <a:gd name="connsiteY2" fmla="*/ 1478445 h 3973189"/>
              <a:gd name="connsiteX3" fmla="*/ 5891629 w 6051877"/>
              <a:gd name="connsiteY3" fmla="*/ 3849469 h 3973189"/>
              <a:gd name="connsiteX4" fmla="*/ 5834207 w 6051877"/>
              <a:gd name="connsiteY4" fmla="*/ 3973189 h 3973189"/>
              <a:gd name="connsiteX5" fmla="*/ 217669 w 6051877"/>
              <a:gd name="connsiteY5" fmla="*/ 3973189 h 3973189"/>
              <a:gd name="connsiteX6" fmla="*/ 160247 w 6051877"/>
              <a:gd name="connsiteY6" fmla="*/ 3849469 h 3973189"/>
              <a:gd name="connsiteX7" fmla="*/ 640992 w 6051877"/>
              <a:gd name="connsiteY7" fmla="*/ 1478445 h 3973189"/>
              <a:gd name="connsiteX8" fmla="*/ 1478444 w 6051877"/>
              <a:gd name="connsiteY8" fmla="*/ 640993 h 3973189"/>
              <a:gd name="connsiteX9" fmla="*/ 3025938 w 6051877"/>
              <a:gd name="connsiteY9" fmla="*/ 0 h 397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1877" h="3973189">
                <a:moveTo>
                  <a:pt x="3025938" y="0"/>
                </a:moveTo>
                <a:cubicBezTo>
                  <a:pt x="3586021" y="0"/>
                  <a:pt x="4146104" y="213665"/>
                  <a:pt x="4573432" y="640993"/>
                </a:cubicBezTo>
                <a:lnTo>
                  <a:pt x="5410884" y="1478445"/>
                </a:lnTo>
                <a:cubicBezTo>
                  <a:pt x="6051877" y="2119438"/>
                  <a:pt x="6212126" y="3059128"/>
                  <a:pt x="5891629" y="3849469"/>
                </a:cubicBezTo>
                <a:lnTo>
                  <a:pt x="5834207" y="3973189"/>
                </a:lnTo>
                <a:lnTo>
                  <a:pt x="217669" y="3973189"/>
                </a:lnTo>
                <a:lnTo>
                  <a:pt x="160247" y="3849469"/>
                </a:lnTo>
                <a:cubicBezTo>
                  <a:pt x="-160249" y="3059128"/>
                  <a:pt x="-1" y="2119438"/>
                  <a:pt x="640992" y="1478445"/>
                </a:cubicBezTo>
                <a:lnTo>
                  <a:pt x="1478444" y="640993"/>
                </a:lnTo>
                <a:cubicBezTo>
                  <a:pt x="1905773" y="213665"/>
                  <a:pt x="2465856" y="0"/>
                  <a:pt x="302593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570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20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399063" y="731814"/>
            <a:ext cx="5394372" cy="5394372"/>
          </a:xfrm>
          <a:custGeom>
            <a:avLst/>
            <a:gdLst>
              <a:gd name="connsiteX0" fmla="*/ 2697186 w 5394372"/>
              <a:gd name="connsiteY0" fmla="*/ 0 h 5394372"/>
              <a:gd name="connsiteX1" fmla="*/ 4076553 w 5394372"/>
              <a:gd name="connsiteY1" fmla="*/ 571352 h 5394372"/>
              <a:gd name="connsiteX2" fmla="*/ 4823020 w 5394372"/>
              <a:gd name="connsiteY2" fmla="*/ 1317820 h 5394372"/>
              <a:gd name="connsiteX3" fmla="*/ 4823020 w 5394372"/>
              <a:gd name="connsiteY3" fmla="*/ 4076553 h 5394372"/>
              <a:gd name="connsiteX4" fmla="*/ 4076553 w 5394372"/>
              <a:gd name="connsiteY4" fmla="*/ 4823020 h 5394372"/>
              <a:gd name="connsiteX5" fmla="*/ 1317819 w 5394372"/>
              <a:gd name="connsiteY5" fmla="*/ 4823020 h 5394372"/>
              <a:gd name="connsiteX6" fmla="*/ 571352 w 5394372"/>
              <a:gd name="connsiteY6" fmla="*/ 4076553 h 5394372"/>
              <a:gd name="connsiteX7" fmla="*/ 571352 w 5394372"/>
              <a:gd name="connsiteY7" fmla="*/ 1317820 h 5394372"/>
              <a:gd name="connsiteX8" fmla="*/ 1317819 w 5394372"/>
              <a:gd name="connsiteY8" fmla="*/ 571352 h 5394372"/>
              <a:gd name="connsiteX9" fmla="*/ 2697186 w 5394372"/>
              <a:gd name="connsiteY9" fmla="*/ 0 h 53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4372" h="5394372">
                <a:moveTo>
                  <a:pt x="2697186" y="0"/>
                </a:moveTo>
                <a:cubicBezTo>
                  <a:pt x="3196419" y="0"/>
                  <a:pt x="3695651" y="190451"/>
                  <a:pt x="4076553" y="571352"/>
                </a:cubicBezTo>
                <a:lnTo>
                  <a:pt x="4823020" y="1317820"/>
                </a:lnTo>
                <a:cubicBezTo>
                  <a:pt x="5584823" y="2079622"/>
                  <a:pt x="5584823" y="3314750"/>
                  <a:pt x="4823020" y="4076553"/>
                </a:cubicBezTo>
                <a:lnTo>
                  <a:pt x="4076553" y="4823020"/>
                </a:lnTo>
                <a:cubicBezTo>
                  <a:pt x="3314750" y="5584823"/>
                  <a:pt x="2079622" y="5584823"/>
                  <a:pt x="1317819" y="4823020"/>
                </a:cubicBezTo>
                <a:lnTo>
                  <a:pt x="571352" y="4076553"/>
                </a:lnTo>
                <a:cubicBezTo>
                  <a:pt x="-190451" y="3314750"/>
                  <a:pt x="-190451" y="2079622"/>
                  <a:pt x="571352" y="1317820"/>
                </a:cubicBezTo>
                <a:lnTo>
                  <a:pt x="1317819" y="571352"/>
                </a:lnTo>
                <a:cubicBezTo>
                  <a:pt x="1698721" y="190451"/>
                  <a:pt x="2197953" y="0"/>
                  <a:pt x="26971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3030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89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393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21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08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61281" y="2105990"/>
            <a:ext cx="2358274" cy="2358274"/>
          </a:xfrm>
          <a:custGeom>
            <a:avLst/>
            <a:gdLst>
              <a:gd name="connsiteX0" fmla="*/ 1179138 w 2358274"/>
              <a:gd name="connsiteY0" fmla="*/ 0 h 2358274"/>
              <a:gd name="connsiteX1" fmla="*/ 1782159 w 2358274"/>
              <a:gd name="connsiteY1" fmla="*/ 249779 h 2358274"/>
              <a:gd name="connsiteX2" fmla="*/ 2108495 w 2358274"/>
              <a:gd name="connsiteY2" fmla="*/ 576115 h 2358274"/>
              <a:gd name="connsiteX3" fmla="*/ 2108495 w 2358274"/>
              <a:gd name="connsiteY3" fmla="*/ 1782158 h 2358274"/>
              <a:gd name="connsiteX4" fmla="*/ 1782158 w 2358274"/>
              <a:gd name="connsiteY4" fmla="*/ 2108495 h 2358274"/>
              <a:gd name="connsiteX5" fmla="*/ 576115 w 2358274"/>
              <a:gd name="connsiteY5" fmla="*/ 2108495 h 2358274"/>
              <a:gd name="connsiteX6" fmla="*/ 249779 w 2358274"/>
              <a:gd name="connsiteY6" fmla="*/ 1782159 h 2358274"/>
              <a:gd name="connsiteX7" fmla="*/ 249779 w 2358274"/>
              <a:gd name="connsiteY7" fmla="*/ 576116 h 2358274"/>
              <a:gd name="connsiteX8" fmla="*/ 576116 w 2358274"/>
              <a:gd name="connsiteY8" fmla="*/ 249779 h 2358274"/>
              <a:gd name="connsiteX9" fmla="*/ 1179138 w 2358274"/>
              <a:gd name="connsiteY9" fmla="*/ 0 h 23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274" h="2358274">
                <a:moveTo>
                  <a:pt x="1179138" y="0"/>
                </a:moveTo>
                <a:cubicBezTo>
                  <a:pt x="1397389" y="0"/>
                  <a:pt x="1615639" y="83260"/>
                  <a:pt x="1782159" y="249779"/>
                </a:cubicBezTo>
                <a:lnTo>
                  <a:pt x="2108495" y="576115"/>
                </a:lnTo>
                <a:cubicBezTo>
                  <a:pt x="2441534" y="909154"/>
                  <a:pt x="2441534" y="1449118"/>
                  <a:pt x="2108495" y="1782158"/>
                </a:cubicBezTo>
                <a:lnTo>
                  <a:pt x="1782158" y="2108495"/>
                </a:lnTo>
                <a:cubicBezTo>
                  <a:pt x="1449118" y="2441534"/>
                  <a:pt x="909154" y="2441534"/>
                  <a:pt x="576115" y="2108495"/>
                </a:cubicBezTo>
                <a:lnTo>
                  <a:pt x="249779" y="1782159"/>
                </a:lnTo>
                <a:cubicBezTo>
                  <a:pt x="-83260" y="1449120"/>
                  <a:pt x="-83260" y="909156"/>
                  <a:pt x="249779" y="576116"/>
                </a:cubicBezTo>
                <a:lnTo>
                  <a:pt x="576116" y="249779"/>
                </a:lnTo>
                <a:cubicBezTo>
                  <a:pt x="742636" y="83260"/>
                  <a:pt x="960887" y="0"/>
                  <a:pt x="117913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519043" y="2105990"/>
            <a:ext cx="2358274" cy="2358274"/>
          </a:xfrm>
          <a:custGeom>
            <a:avLst/>
            <a:gdLst>
              <a:gd name="connsiteX0" fmla="*/ 1179138 w 2358274"/>
              <a:gd name="connsiteY0" fmla="*/ 0 h 2358274"/>
              <a:gd name="connsiteX1" fmla="*/ 1782159 w 2358274"/>
              <a:gd name="connsiteY1" fmla="*/ 249779 h 2358274"/>
              <a:gd name="connsiteX2" fmla="*/ 2108495 w 2358274"/>
              <a:gd name="connsiteY2" fmla="*/ 576115 h 2358274"/>
              <a:gd name="connsiteX3" fmla="*/ 2108495 w 2358274"/>
              <a:gd name="connsiteY3" fmla="*/ 1782158 h 2358274"/>
              <a:gd name="connsiteX4" fmla="*/ 1782158 w 2358274"/>
              <a:gd name="connsiteY4" fmla="*/ 2108495 h 2358274"/>
              <a:gd name="connsiteX5" fmla="*/ 576115 w 2358274"/>
              <a:gd name="connsiteY5" fmla="*/ 2108495 h 2358274"/>
              <a:gd name="connsiteX6" fmla="*/ 249779 w 2358274"/>
              <a:gd name="connsiteY6" fmla="*/ 1782159 h 2358274"/>
              <a:gd name="connsiteX7" fmla="*/ 249779 w 2358274"/>
              <a:gd name="connsiteY7" fmla="*/ 576116 h 2358274"/>
              <a:gd name="connsiteX8" fmla="*/ 576116 w 2358274"/>
              <a:gd name="connsiteY8" fmla="*/ 249779 h 2358274"/>
              <a:gd name="connsiteX9" fmla="*/ 1179138 w 2358274"/>
              <a:gd name="connsiteY9" fmla="*/ 0 h 23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274" h="2358274">
                <a:moveTo>
                  <a:pt x="1179138" y="0"/>
                </a:moveTo>
                <a:cubicBezTo>
                  <a:pt x="1397389" y="0"/>
                  <a:pt x="1615639" y="83260"/>
                  <a:pt x="1782159" y="249779"/>
                </a:cubicBezTo>
                <a:lnTo>
                  <a:pt x="2108495" y="576115"/>
                </a:lnTo>
                <a:cubicBezTo>
                  <a:pt x="2441534" y="909154"/>
                  <a:pt x="2441534" y="1449118"/>
                  <a:pt x="2108495" y="1782158"/>
                </a:cubicBezTo>
                <a:lnTo>
                  <a:pt x="1782158" y="2108495"/>
                </a:lnTo>
                <a:cubicBezTo>
                  <a:pt x="1449118" y="2441534"/>
                  <a:pt x="909154" y="2441534"/>
                  <a:pt x="576115" y="2108495"/>
                </a:cubicBezTo>
                <a:lnTo>
                  <a:pt x="249779" y="1782159"/>
                </a:lnTo>
                <a:cubicBezTo>
                  <a:pt x="-83260" y="1449120"/>
                  <a:pt x="-83260" y="909156"/>
                  <a:pt x="249779" y="576116"/>
                </a:cubicBezTo>
                <a:lnTo>
                  <a:pt x="576116" y="249779"/>
                </a:lnTo>
                <a:cubicBezTo>
                  <a:pt x="742636" y="83260"/>
                  <a:pt x="960887" y="0"/>
                  <a:pt x="117913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276805" y="2105990"/>
            <a:ext cx="2358274" cy="2358274"/>
          </a:xfrm>
          <a:custGeom>
            <a:avLst/>
            <a:gdLst>
              <a:gd name="connsiteX0" fmla="*/ 1179138 w 2358274"/>
              <a:gd name="connsiteY0" fmla="*/ 0 h 2358274"/>
              <a:gd name="connsiteX1" fmla="*/ 1782159 w 2358274"/>
              <a:gd name="connsiteY1" fmla="*/ 249779 h 2358274"/>
              <a:gd name="connsiteX2" fmla="*/ 2108495 w 2358274"/>
              <a:gd name="connsiteY2" fmla="*/ 576115 h 2358274"/>
              <a:gd name="connsiteX3" fmla="*/ 2108495 w 2358274"/>
              <a:gd name="connsiteY3" fmla="*/ 1782158 h 2358274"/>
              <a:gd name="connsiteX4" fmla="*/ 1782158 w 2358274"/>
              <a:gd name="connsiteY4" fmla="*/ 2108495 h 2358274"/>
              <a:gd name="connsiteX5" fmla="*/ 576115 w 2358274"/>
              <a:gd name="connsiteY5" fmla="*/ 2108495 h 2358274"/>
              <a:gd name="connsiteX6" fmla="*/ 249779 w 2358274"/>
              <a:gd name="connsiteY6" fmla="*/ 1782159 h 2358274"/>
              <a:gd name="connsiteX7" fmla="*/ 249779 w 2358274"/>
              <a:gd name="connsiteY7" fmla="*/ 576116 h 2358274"/>
              <a:gd name="connsiteX8" fmla="*/ 576116 w 2358274"/>
              <a:gd name="connsiteY8" fmla="*/ 249779 h 2358274"/>
              <a:gd name="connsiteX9" fmla="*/ 1179138 w 2358274"/>
              <a:gd name="connsiteY9" fmla="*/ 0 h 23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274" h="2358274">
                <a:moveTo>
                  <a:pt x="1179138" y="0"/>
                </a:moveTo>
                <a:cubicBezTo>
                  <a:pt x="1397389" y="0"/>
                  <a:pt x="1615639" y="83260"/>
                  <a:pt x="1782159" y="249779"/>
                </a:cubicBezTo>
                <a:lnTo>
                  <a:pt x="2108495" y="576115"/>
                </a:lnTo>
                <a:cubicBezTo>
                  <a:pt x="2441534" y="909154"/>
                  <a:pt x="2441534" y="1449118"/>
                  <a:pt x="2108495" y="1782158"/>
                </a:cubicBezTo>
                <a:lnTo>
                  <a:pt x="1782158" y="2108495"/>
                </a:lnTo>
                <a:cubicBezTo>
                  <a:pt x="1449118" y="2441534"/>
                  <a:pt x="909154" y="2441534"/>
                  <a:pt x="576115" y="2108495"/>
                </a:cubicBezTo>
                <a:lnTo>
                  <a:pt x="249779" y="1782159"/>
                </a:lnTo>
                <a:cubicBezTo>
                  <a:pt x="-83260" y="1449120"/>
                  <a:pt x="-83260" y="909156"/>
                  <a:pt x="249779" y="576116"/>
                </a:cubicBezTo>
                <a:lnTo>
                  <a:pt x="576116" y="249779"/>
                </a:lnTo>
                <a:cubicBezTo>
                  <a:pt x="742636" y="83260"/>
                  <a:pt x="960887" y="0"/>
                  <a:pt x="117913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034567" y="2105990"/>
            <a:ext cx="2358274" cy="2358274"/>
          </a:xfrm>
          <a:custGeom>
            <a:avLst/>
            <a:gdLst>
              <a:gd name="connsiteX0" fmla="*/ 1179138 w 2358274"/>
              <a:gd name="connsiteY0" fmla="*/ 0 h 2358274"/>
              <a:gd name="connsiteX1" fmla="*/ 1782159 w 2358274"/>
              <a:gd name="connsiteY1" fmla="*/ 249779 h 2358274"/>
              <a:gd name="connsiteX2" fmla="*/ 2108495 w 2358274"/>
              <a:gd name="connsiteY2" fmla="*/ 576115 h 2358274"/>
              <a:gd name="connsiteX3" fmla="*/ 2108495 w 2358274"/>
              <a:gd name="connsiteY3" fmla="*/ 1782158 h 2358274"/>
              <a:gd name="connsiteX4" fmla="*/ 1782158 w 2358274"/>
              <a:gd name="connsiteY4" fmla="*/ 2108495 h 2358274"/>
              <a:gd name="connsiteX5" fmla="*/ 576115 w 2358274"/>
              <a:gd name="connsiteY5" fmla="*/ 2108495 h 2358274"/>
              <a:gd name="connsiteX6" fmla="*/ 249779 w 2358274"/>
              <a:gd name="connsiteY6" fmla="*/ 1782159 h 2358274"/>
              <a:gd name="connsiteX7" fmla="*/ 249779 w 2358274"/>
              <a:gd name="connsiteY7" fmla="*/ 576116 h 2358274"/>
              <a:gd name="connsiteX8" fmla="*/ 576116 w 2358274"/>
              <a:gd name="connsiteY8" fmla="*/ 249779 h 2358274"/>
              <a:gd name="connsiteX9" fmla="*/ 1179138 w 2358274"/>
              <a:gd name="connsiteY9" fmla="*/ 0 h 23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274" h="2358274">
                <a:moveTo>
                  <a:pt x="1179138" y="0"/>
                </a:moveTo>
                <a:cubicBezTo>
                  <a:pt x="1397389" y="0"/>
                  <a:pt x="1615639" y="83260"/>
                  <a:pt x="1782159" y="249779"/>
                </a:cubicBezTo>
                <a:lnTo>
                  <a:pt x="2108495" y="576115"/>
                </a:lnTo>
                <a:cubicBezTo>
                  <a:pt x="2441534" y="909154"/>
                  <a:pt x="2441534" y="1449118"/>
                  <a:pt x="2108495" y="1782158"/>
                </a:cubicBezTo>
                <a:lnTo>
                  <a:pt x="1782158" y="2108495"/>
                </a:lnTo>
                <a:cubicBezTo>
                  <a:pt x="1449118" y="2441534"/>
                  <a:pt x="909154" y="2441534"/>
                  <a:pt x="576115" y="2108495"/>
                </a:cubicBezTo>
                <a:lnTo>
                  <a:pt x="249779" y="1782159"/>
                </a:lnTo>
                <a:cubicBezTo>
                  <a:pt x="-83260" y="1449120"/>
                  <a:pt x="-83260" y="909156"/>
                  <a:pt x="249779" y="576116"/>
                </a:cubicBezTo>
                <a:lnTo>
                  <a:pt x="576116" y="249779"/>
                </a:lnTo>
                <a:cubicBezTo>
                  <a:pt x="742636" y="83260"/>
                  <a:pt x="960887" y="0"/>
                  <a:pt x="117913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1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51314" y="291569"/>
            <a:ext cx="6077450" cy="6325560"/>
          </a:xfrm>
          <a:custGeom>
            <a:avLst/>
            <a:gdLst>
              <a:gd name="connsiteX0" fmla="*/ 5285887 w 6077450"/>
              <a:gd name="connsiteY0" fmla="*/ 4742431 h 6325560"/>
              <a:gd name="connsiteX1" fmla="*/ 5690700 w 6077450"/>
              <a:gd name="connsiteY1" fmla="*/ 4910110 h 6325560"/>
              <a:gd name="connsiteX2" fmla="*/ 5909772 w 6077450"/>
              <a:gd name="connsiteY2" fmla="*/ 5129183 h 6325560"/>
              <a:gd name="connsiteX3" fmla="*/ 5909771 w 6077450"/>
              <a:gd name="connsiteY3" fmla="*/ 5938809 h 6325560"/>
              <a:gd name="connsiteX4" fmla="*/ 5690700 w 6077450"/>
              <a:gd name="connsiteY4" fmla="*/ 6157881 h 6325560"/>
              <a:gd name="connsiteX5" fmla="*/ 4881073 w 6077450"/>
              <a:gd name="connsiteY5" fmla="*/ 6157882 h 6325560"/>
              <a:gd name="connsiteX6" fmla="*/ 4662001 w 6077450"/>
              <a:gd name="connsiteY6" fmla="*/ 5938809 h 6325560"/>
              <a:gd name="connsiteX7" fmla="*/ 4662001 w 6077450"/>
              <a:gd name="connsiteY7" fmla="*/ 5129182 h 6325560"/>
              <a:gd name="connsiteX8" fmla="*/ 4881072 w 6077450"/>
              <a:gd name="connsiteY8" fmla="*/ 4910110 h 6325560"/>
              <a:gd name="connsiteX9" fmla="*/ 5285887 w 6077450"/>
              <a:gd name="connsiteY9" fmla="*/ 4742431 h 6325560"/>
              <a:gd name="connsiteX10" fmla="*/ 3168844 w 6077450"/>
              <a:gd name="connsiteY10" fmla="*/ 535559 h 6325560"/>
              <a:gd name="connsiteX11" fmla="*/ 4450755 w 6077450"/>
              <a:gd name="connsiteY11" fmla="*/ 1066543 h 6325560"/>
              <a:gd name="connsiteX12" fmla="*/ 5144483 w 6077450"/>
              <a:gd name="connsiteY12" fmla="*/ 1760271 h 6325560"/>
              <a:gd name="connsiteX13" fmla="*/ 5144483 w 6077450"/>
              <a:gd name="connsiteY13" fmla="*/ 4324092 h 6325560"/>
              <a:gd name="connsiteX14" fmla="*/ 4450755 w 6077450"/>
              <a:gd name="connsiteY14" fmla="*/ 5017821 h 6325560"/>
              <a:gd name="connsiteX15" fmla="*/ 1886934 w 6077450"/>
              <a:gd name="connsiteY15" fmla="*/ 5017821 h 6325560"/>
              <a:gd name="connsiteX16" fmla="*/ 1193205 w 6077450"/>
              <a:gd name="connsiteY16" fmla="*/ 4324092 h 6325560"/>
              <a:gd name="connsiteX17" fmla="*/ 1193205 w 6077450"/>
              <a:gd name="connsiteY17" fmla="*/ 1760271 h 6325560"/>
              <a:gd name="connsiteX18" fmla="*/ 1886934 w 6077450"/>
              <a:gd name="connsiteY18" fmla="*/ 1066543 h 6325560"/>
              <a:gd name="connsiteX19" fmla="*/ 3168844 w 6077450"/>
              <a:gd name="connsiteY19" fmla="*/ 535559 h 6325560"/>
              <a:gd name="connsiteX20" fmla="*/ 791565 w 6077450"/>
              <a:gd name="connsiteY20" fmla="*/ 0 h 6325560"/>
              <a:gd name="connsiteX21" fmla="*/ 1196378 w 6077450"/>
              <a:gd name="connsiteY21" fmla="*/ 167679 h 6325560"/>
              <a:gd name="connsiteX22" fmla="*/ 1415450 w 6077450"/>
              <a:gd name="connsiteY22" fmla="*/ 386750 h 6325560"/>
              <a:gd name="connsiteX23" fmla="*/ 1415449 w 6077450"/>
              <a:gd name="connsiteY23" fmla="*/ 1196378 h 6325560"/>
              <a:gd name="connsiteX24" fmla="*/ 1196378 w 6077450"/>
              <a:gd name="connsiteY24" fmla="*/ 1415449 h 6325560"/>
              <a:gd name="connsiteX25" fmla="*/ 386750 w 6077450"/>
              <a:gd name="connsiteY25" fmla="*/ 1415449 h 6325560"/>
              <a:gd name="connsiteX26" fmla="*/ 167679 w 6077450"/>
              <a:gd name="connsiteY26" fmla="*/ 1196378 h 6325560"/>
              <a:gd name="connsiteX27" fmla="*/ 167679 w 6077450"/>
              <a:gd name="connsiteY27" fmla="*/ 386750 h 6325560"/>
              <a:gd name="connsiteX28" fmla="*/ 386750 w 6077450"/>
              <a:gd name="connsiteY28" fmla="*/ 167679 h 6325560"/>
              <a:gd name="connsiteX29" fmla="*/ 791565 w 6077450"/>
              <a:gd name="connsiteY29" fmla="*/ 0 h 632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7450" h="6325560">
                <a:moveTo>
                  <a:pt x="5285887" y="4742431"/>
                </a:moveTo>
                <a:cubicBezTo>
                  <a:pt x="5432401" y="4742431"/>
                  <a:pt x="5578914" y="4798325"/>
                  <a:pt x="5690700" y="4910110"/>
                </a:cubicBezTo>
                <a:lnTo>
                  <a:pt x="5909772" y="5129183"/>
                </a:lnTo>
                <a:cubicBezTo>
                  <a:pt x="6133344" y="5352754"/>
                  <a:pt x="6133344" y="5715237"/>
                  <a:pt x="5909771" y="5938809"/>
                </a:cubicBezTo>
                <a:lnTo>
                  <a:pt x="5690700" y="6157881"/>
                </a:lnTo>
                <a:cubicBezTo>
                  <a:pt x="5467127" y="6381453"/>
                  <a:pt x="5104645" y="6381453"/>
                  <a:pt x="4881073" y="6157882"/>
                </a:cubicBezTo>
                <a:lnTo>
                  <a:pt x="4662001" y="5938809"/>
                </a:lnTo>
                <a:cubicBezTo>
                  <a:pt x="4438428" y="5715237"/>
                  <a:pt x="4438428" y="5352754"/>
                  <a:pt x="4662001" y="5129182"/>
                </a:cubicBezTo>
                <a:lnTo>
                  <a:pt x="4881072" y="4910110"/>
                </a:lnTo>
                <a:cubicBezTo>
                  <a:pt x="4992859" y="4798324"/>
                  <a:pt x="5139373" y="4742431"/>
                  <a:pt x="5285887" y="4742431"/>
                </a:cubicBezTo>
                <a:close/>
                <a:moveTo>
                  <a:pt x="3168844" y="535559"/>
                </a:moveTo>
                <a:cubicBezTo>
                  <a:pt x="3632805" y="535559"/>
                  <a:pt x="4096765" y="712553"/>
                  <a:pt x="4450755" y="1066543"/>
                </a:cubicBezTo>
                <a:lnTo>
                  <a:pt x="5144483" y="1760271"/>
                </a:lnTo>
                <a:cubicBezTo>
                  <a:pt x="5852462" y="2468251"/>
                  <a:pt x="5852462" y="3616113"/>
                  <a:pt x="5144483" y="4324092"/>
                </a:cubicBezTo>
                <a:lnTo>
                  <a:pt x="4450755" y="5017821"/>
                </a:lnTo>
                <a:cubicBezTo>
                  <a:pt x="3742775" y="5725800"/>
                  <a:pt x="2594913" y="5725800"/>
                  <a:pt x="1886934" y="5017821"/>
                </a:cubicBezTo>
                <a:lnTo>
                  <a:pt x="1193205" y="4324092"/>
                </a:lnTo>
                <a:cubicBezTo>
                  <a:pt x="485226" y="3616113"/>
                  <a:pt x="485226" y="2468251"/>
                  <a:pt x="1193205" y="1760271"/>
                </a:cubicBezTo>
                <a:lnTo>
                  <a:pt x="1886934" y="1066543"/>
                </a:lnTo>
                <a:cubicBezTo>
                  <a:pt x="2240923" y="712553"/>
                  <a:pt x="2704884" y="535558"/>
                  <a:pt x="3168844" y="535559"/>
                </a:cubicBezTo>
                <a:close/>
                <a:moveTo>
                  <a:pt x="791565" y="0"/>
                </a:moveTo>
                <a:cubicBezTo>
                  <a:pt x="938079" y="0"/>
                  <a:pt x="1084592" y="55893"/>
                  <a:pt x="1196378" y="167679"/>
                </a:cubicBezTo>
                <a:lnTo>
                  <a:pt x="1415450" y="386750"/>
                </a:lnTo>
                <a:cubicBezTo>
                  <a:pt x="1639021" y="610323"/>
                  <a:pt x="1639021" y="972805"/>
                  <a:pt x="1415449" y="1196378"/>
                </a:cubicBezTo>
                <a:lnTo>
                  <a:pt x="1196378" y="1415449"/>
                </a:lnTo>
                <a:cubicBezTo>
                  <a:pt x="972805" y="1639022"/>
                  <a:pt x="610323" y="1639022"/>
                  <a:pt x="386750" y="1415449"/>
                </a:cubicBezTo>
                <a:lnTo>
                  <a:pt x="167679" y="1196378"/>
                </a:lnTo>
                <a:cubicBezTo>
                  <a:pt x="-55893" y="972805"/>
                  <a:pt x="-55894" y="610323"/>
                  <a:pt x="167679" y="386750"/>
                </a:cubicBezTo>
                <a:lnTo>
                  <a:pt x="386750" y="167679"/>
                </a:lnTo>
                <a:cubicBezTo>
                  <a:pt x="498537" y="55892"/>
                  <a:pt x="645051" y="0"/>
                  <a:pt x="79156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12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08680" y="2880382"/>
            <a:ext cx="3459433" cy="3459434"/>
          </a:xfrm>
          <a:custGeom>
            <a:avLst/>
            <a:gdLst>
              <a:gd name="connsiteX0" fmla="*/ 1729716 w 3459433"/>
              <a:gd name="connsiteY0" fmla="*/ 0 h 3459434"/>
              <a:gd name="connsiteX1" fmla="*/ 2614310 w 3459433"/>
              <a:gd name="connsiteY1" fmla="*/ 366411 h 3459434"/>
              <a:gd name="connsiteX2" fmla="*/ 3093022 w 3459433"/>
              <a:gd name="connsiteY2" fmla="*/ 845123 h 3459434"/>
              <a:gd name="connsiteX3" fmla="*/ 3093022 w 3459433"/>
              <a:gd name="connsiteY3" fmla="*/ 2614311 h 3459434"/>
              <a:gd name="connsiteX4" fmla="*/ 2614310 w 3459433"/>
              <a:gd name="connsiteY4" fmla="*/ 3093023 h 3459434"/>
              <a:gd name="connsiteX5" fmla="*/ 845123 w 3459433"/>
              <a:gd name="connsiteY5" fmla="*/ 3093023 h 3459434"/>
              <a:gd name="connsiteX6" fmla="*/ 366410 w 3459433"/>
              <a:gd name="connsiteY6" fmla="*/ 2614311 h 3459434"/>
              <a:gd name="connsiteX7" fmla="*/ 366410 w 3459433"/>
              <a:gd name="connsiteY7" fmla="*/ 845123 h 3459434"/>
              <a:gd name="connsiteX8" fmla="*/ 845123 w 3459433"/>
              <a:gd name="connsiteY8" fmla="*/ 366411 h 3459434"/>
              <a:gd name="connsiteX9" fmla="*/ 1729716 w 3459433"/>
              <a:gd name="connsiteY9" fmla="*/ 0 h 34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9433" h="3459434">
                <a:moveTo>
                  <a:pt x="1729716" y="0"/>
                </a:moveTo>
                <a:cubicBezTo>
                  <a:pt x="2049876" y="0"/>
                  <a:pt x="2370036" y="122137"/>
                  <a:pt x="2614310" y="366411"/>
                </a:cubicBezTo>
                <a:lnTo>
                  <a:pt x="3093022" y="845123"/>
                </a:lnTo>
                <a:cubicBezTo>
                  <a:pt x="3581570" y="1333671"/>
                  <a:pt x="3581570" y="2125764"/>
                  <a:pt x="3093022" y="2614311"/>
                </a:cubicBezTo>
                <a:lnTo>
                  <a:pt x="2614310" y="3093023"/>
                </a:lnTo>
                <a:cubicBezTo>
                  <a:pt x="2125762" y="3581571"/>
                  <a:pt x="1333670" y="3581571"/>
                  <a:pt x="845123" y="3093023"/>
                </a:cubicBezTo>
                <a:lnTo>
                  <a:pt x="366410" y="2614311"/>
                </a:lnTo>
                <a:cubicBezTo>
                  <a:pt x="-122137" y="2125764"/>
                  <a:pt x="-122137" y="1333671"/>
                  <a:pt x="366410" y="845123"/>
                </a:cubicBezTo>
                <a:lnTo>
                  <a:pt x="845123" y="366411"/>
                </a:lnTo>
                <a:cubicBezTo>
                  <a:pt x="1089396" y="122137"/>
                  <a:pt x="1409556" y="0"/>
                  <a:pt x="172971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461531" y="2880378"/>
            <a:ext cx="3459433" cy="3459434"/>
          </a:xfrm>
          <a:custGeom>
            <a:avLst/>
            <a:gdLst>
              <a:gd name="connsiteX0" fmla="*/ 1729716 w 3459433"/>
              <a:gd name="connsiteY0" fmla="*/ 0 h 3459434"/>
              <a:gd name="connsiteX1" fmla="*/ 2614310 w 3459433"/>
              <a:gd name="connsiteY1" fmla="*/ 366411 h 3459434"/>
              <a:gd name="connsiteX2" fmla="*/ 3093022 w 3459433"/>
              <a:gd name="connsiteY2" fmla="*/ 845123 h 3459434"/>
              <a:gd name="connsiteX3" fmla="*/ 3093022 w 3459433"/>
              <a:gd name="connsiteY3" fmla="*/ 2614311 h 3459434"/>
              <a:gd name="connsiteX4" fmla="*/ 2614310 w 3459433"/>
              <a:gd name="connsiteY4" fmla="*/ 3093023 h 3459434"/>
              <a:gd name="connsiteX5" fmla="*/ 845123 w 3459433"/>
              <a:gd name="connsiteY5" fmla="*/ 3093023 h 3459434"/>
              <a:gd name="connsiteX6" fmla="*/ 366410 w 3459433"/>
              <a:gd name="connsiteY6" fmla="*/ 2614311 h 3459434"/>
              <a:gd name="connsiteX7" fmla="*/ 366410 w 3459433"/>
              <a:gd name="connsiteY7" fmla="*/ 845123 h 3459434"/>
              <a:gd name="connsiteX8" fmla="*/ 845123 w 3459433"/>
              <a:gd name="connsiteY8" fmla="*/ 366411 h 3459434"/>
              <a:gd name="connsiteX9" fmla="*/ 1729716 w 3459433"/>
              <a:gd name="connsiteY9" fmla="*/ 0 h 34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9433" h="3459434">
                <a:moveTo>
                  <a:pt x="1729716" y="0"/>
                </a:moveTo>
                <a:cubicBezTo>
                  <a:pt x="2049876" y="0"/>
                  <a:pt x="2370036" y="122137"/>
                  <a:pt x="2614310" y="366411"/>
                </a:cubicBezTo>
                <a:lnTo>
                  <a:pt x="3093022" y="845123"/>
                </a:lnTo>
                <a:cubicBezTo>
                  <a:pt x="3581570" y="1333671"/>
                  <a:pt x="3581570" y="2125764"/>
                  <a:pt x="3093022" y="2614311"/>
                </a:cubicBezTo>
                <a:lnTo>
                  <a:pt x="2614310" y="3093023"/>
                </a:lnTo>
                <a:cubicBezTo>
                  <a:pt x="2125762" y="3581571"/>
                  <a:pt x="1333670" y="3581571"/>
                  <a:pt x="845123" y="3093023"/>
                </a:cubicBezTo>
                <a:lnTo>
                  <a:pt x="366410" y="2614311"/>
                </a:lnTo>
                <a:cubicBezTo>
                  <a:pt x="-122137" y="2125764"/>
                  <a:pt x="-122137" y="1333671"/>
                  <a:pt x="366410" y="845123"/>
                </a:cubicBezTo>
                <a:lnTo>
                  <a:pt x="845123" y="366411"/>
                </a:lnTo>
                <a:cubicBezTo>
                  <a:pt x="1089396" y="122137"/>
                  <a:pt x="1409556" y="0"/>
                  <a:pt x="172971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214382" y="2880374"/>
            <a:ext cx="3459433" cy="3459434"/>
          </a:xfrm>
          <a:custGeom>
            <a:avLst/>
            <a:gdLst>
              <a:gd name="connsiteX0" fmla="*/ 1729716 w 3459433"/>
              <a:gd name="connsiteY0" fmla="*/ 0 h 3459434"/>
              <a:gd name="connsiteX1" fmla="*/ 2614310 w 3459433"/>
              <a:gd name="connsiteY1" fmla="*/ 366411 h 3459434"/>
              <a:gd name="connsiteX2" fmla="*/ 3093022 w 3459433"/>
              <a:gd name="connsiteY2" fmla="*/ 845123 h 3459434"/>
              <a:gd name="connsiteX3" fmla="*/ 3093022 w 3459433"/>
              <a:gd name="connsiteY3" fmla="*/ 2614311 h 3459434"/>
              <a:gd name="connsiteX4" fmla="*/ 2614310 w 3459433"/>
              <a:gd name="connsiteY4" fmla="*/ 3093023 h 3459434"/>
              <a:gd name="connsiteX5" fmla="*/ 845123 w 3459433"/>
              <a:gd name="connsiteY5" fmla="*/ 3093023 h 3459434"/>
              <a:gd name="connsiteX6" fmla="*/ 366410 w 3459433"/>
              <a:gd name="connsiteY6" fmla="*/ 2614311 h 3459434"/>
              <a:gd name="connsiteX7" fmla="*/ 366410 w 3459433"/>
              <a:gd name="connsiteY7" fmla="*/ 845123 h 3459434"/>
              <a:gd name="connsiteX8" fmla="*/ 845123 w 3459433"/>
              <a:gd name="connsiteY8" fmla="*/ 366411 h 3459434"/>
              <a:gd name="connsiteX9" fmla="*/ 1729716 w 3459433"/>
              <a:gd name="connsiteY9" fmla="*/ 0 h 34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9433" h="3459434">
                <a:moveTo>
                  <a:pt x="1729716" y="0"/>
                </a:moveTo>
                <a:cubicBezTo>
                  <a:pt x="2049876" y="0"/>
                  <a:pt x="2370036" y="122137"/>
                  <a:pt x="2614310" y="366411"/>
                </a:cubicBezTo>
                <a:lnTo>
                  <a:pt x="3093022" y="845123"/>
                </a:lnTo>
                <a:cubicBezTo>
                  <a:pt x="3581570" y="1333671"/>
                  <a:pt x="3581570" y="2125764"/>
                  <a:pt x="3093022" y="2614311"/>
                </a:cubicBezTo>
                <a:lnTo>
                  <a:pt x="2614310" y="3093023"/>
                </a:lnTo>
                <a:cubicBezTo>
                  <a:pt x="2125762" y="3581571"/>
                  <a:pt x="1333670" y="3581571"/>
                  <a:pt x="845123" y="3093023"/>
                </a:cubicBezTo>
                <a:lnTo>
                  <a:pt x="366410" y="2614311"/>
                </a:lnTo>
                <a:cubicBezTo>
                  <a:pt x="-122137" y="2125764"/>
                  <a:pt x="-122137" y="1333671"/>
                  <a:pt x="366410" y="845123"/>
                </a:cubicBezTo>
                <a:lnTo>
                  <a:pt x="845123" y="366411"/>
                </a:lnTo>
                <a:cubicBezTo>
                  <a:pt x="1089396" y="122137"/>
                  <a:pt x="1409556" y="0"/>
                  <a:pt x="172971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593748" y="1750109"/>
            <a:ext cx="3642636" cy="3642636"/>
          </a:xfrm>
          <a:custGeom>
            <a:avLst/>
            <a:gdLst>
              <a:gd name="connsiteX0" fmla="*/ 1821318 w 3642636"/>
              <a:gd name="connsiteY0" fmla="*/ 0 h 3642636"/>
              <a:gd name="connsiteX1" fmla="*/ 2752757 w 3642636"/>
              <a:gd name="connsiteY1" fmla="*/ 385815 h 3642636"/>
              <a:gd name="connsiteX2" fmla="*/ 3256821 w 3642636"/>
              <a:gd name="connsiteY2" fmla="*/ 889879 h 3642636"/>
              <a:gd name="connsiteX3" fmla="*/ 3256821 w 3642636"/>
              <a:gd name="connsiteY3" fmla="*/ 2752757 h 3642636"/>
              <a:gd name="connsiteX4" fmla="*/ 2752757 w 3642636"/>
              <a:gd name="connsiteY4" fmla="*/ 3256821 h 3642636"/>
              <a:gd name="connsiteX5" fmla="*/ 889879 w 3642636"/>
              <a:gd name="connsiteY5" fmla="*/ 3256821 h 3642636"/>
              <a:gd name="connsiteX6" fmla="*/ 385815 w 3642636"/>
              <a:gd name="connsiteY6" fmla="*/ 2752757 h 3642636"/>
              <a:gd name="connsiteX7" fmla="*/ 385815 w 3642636"/>
              <a:gd name="connsiteY7" fmla="*/ 889879 h 3642636"/>
              <a:gd name="connsiteX8" fmla="*/ 889879 w 3642636"/>
              <a:gd name="connsiteY8" fmla="*/ 385815 h 3642636"/>
              <a:gd name="connsiteX9" fmla="*/ 1821318 w 3642636"/>
              <a:gd name="connsiteY9" fmla="*/ 0 h 36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2636" h="3642636">
                <a:moveTo>
                  <a:pt x="1821318" y="0"/>
                </a:moveTo>
                <a:cubicBezTo>
                  <a:pt x="2158433" y="0"/>
                  <a:pt x="2495547" y="128605"/>
                  <a:pt x="2752757" y="385815"/>
                </a:cubicBezTo>
                <a:lnTo>
                  <a:pt x="3256821" y="889879"/>
                </a:lnTo>
                <a:cubicBezTo>
                  <a:pt x="3771241" y="1404298"/>
                  <a:pt x="3771241" y="2238338"/>
                  <a:pt x="3256821" y="2752757"/>
                </a:cubicBezTo>
                <a:lnTo>
                  <a:pt x="2752757" y="3256821"/>
                </a:lnTo>
                <a:cubicBezTo>
                  <a:pt x="2238338" y="3771241"/>
                  <a:pt x="1404298" y="3771241"/>
                  <a:pt x="889879" y="3256821"/>
                </a:cubicBezTo>
                <a:lnTo>
                  <a:pt x="385815" y="2752757"/>
                </a:lnTo>
                <a:cubicBezTo>
                  <a:pt x="-128605" y="2238338"/>
                  <a:pt x="-128605" y="1404298"/>
                  <a:pt x="385815" y="889879"/>
                </a:cubicBezTo>
                <a:lnTo>
                  <a:pt x="889879" y="385815"/>
                </a:lnTo>
                <a:cubicBezTo>
                  <a:pt x="1147088" y="128605"/>
                  <a:pt x="1484203" y="0"/>
                  <a:pt x="18213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55183" y="-432255"/>
            <a:ext cx="3642636" cy="3642636"/>
          </a:xfrm>
          <a:custGeom>
            <a:avLst/>
            <a:gdLst>
              <a:gd name="connsiteX0" fmla="*/ 1821318 w 3642636"/>
              <a:gd name="connsiteY0" fmla="*/ 0 h 3642636"/>
              <a:gd name="connsiteX1" fmla="*/ 2752757 w 3642636"/>
              <a:gd name="connsiteY1" fmla="*/ 385815 h 3642636"/>
              <a:gd name="connsiteX2" fmla="*/ 3256821 w 3642636"/>
              <a:gd name="connsiteY2" fmla="*/ 889879 h 3642636"/>
              <a:gd name="connsiteX3" fmla="*/ 3256821 w 3642636"/>
              <a:gd name="connsiteY3" fmla="*/ 2752757 h 3642636"/>
              <a:gd name="connsiteX4" fmla="*/ 2752757 w 3642636"/>
              <a:gd name="connsiteY4" fmla="*/ 3256821 h 3642636"/>
              <a:gd name="connsiteX5" fmla="*/ 889879 w 3642636"/>
              <a:gd name="connsiteY5" fmla="*/ 3256821 h 3642636"/>
              <a:gd name="connsiteX6" fmla="*/ 385815 w 3642636"/>
              <a:gd name="connsiteY6" fmla="*/ 2752757 h 3642636"/>
              <a:gd name="connsiteX7" fmla="*/ 385815 w 3642636"/>
              <a:gd name="connsiteY7" fmla="*/ 889879 h 3642636"/>
              <a:gd name="connsiteX8" fmla="*/ 889879 w 3642636"/>
              <a:gd name="connsiteY8" fmla="*/ 385815 h 3642636"/>
              <a:gd name="connsiteX9" fmla="*/ 1821318 w 3642636"/>
              <a:gd name="connsiteY9" fmla="*/ 0 h 36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2636" h="3642636">
                <a:moveTo>
                  <a:pt x="1821318" y="0"/>
                </a:moveTo>
                <a:cubicBezTo>
                  <a:pt x="2158433" y="0"/>
                  <a:pt x="2495547" y="128605"/>
                  <a:pt x="2752757" y="385815"/>
                </a:cubicBezTo>
                <a:lnTo>
                  <a:pt x="3256821" y="889879"/>
                </a:lnTo>
                <a:cubicBezTo>
                  <a:pt x="3771241" y="1404298"/>
                  <a:pt x="3771241" y="2238338"/>
                  <a:pt x="3256821" y="2752757"/>
                </a:cubicBezTo>
                <a:lnTo>
                  <a:pt x="2752757" y="3256821"/>
                </a:lnTo>
                <a:cubicBezTo>
                  <a:pt x="2238338" y="3771241"/>
                  <a:pt x="1404298" y="3771241"/>
                  <a:pt x="889879" y="3256821"/>
                </a:cubicBezTo>
                <a:lnTo>
                  <a:pt x="385815" y="2752757"/>
                </a:lnTo>
                <a:cubicBezTo>
                  <a:pt x="-128605" y="2238338"/>
                  <a:pt x="-128605" y="1404298"/>
                  <a:pt x="385815" y="889879"/>
                </a:cubicBezTo>
                <a:lnTo>
                  <a:pt x="889879" y="385815"/>
                </a:lnTo>
                <a:cubicBezTo>
                  <a:pt x="1147088" y="128605"/>
                  <a:pt x="1484203" y="0"/>
                  <a:pt x="18213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55183" y="3865565"/>
            <a:ext cx="3642636" cy="3642636"/>
          </a:xfrm>
          <a:custGeom>
            <a:avLst/>
            <a:gdLst>
              <a:gd name="connsiteX0" fmla="*/ 1821318 w 3642636"/>
              <a:gd name="connsiteY0" fmla="*/ 0 h 3642636"/>
              <a:gd name="connsiteX1" fmla="*/ 2752757 w 3642636"/>
              <a:gd name="connsiteY1" fmla="*/ 385815 h 3642636"/>
              <a:gd name="connsiteX2" fmla="*/ 3256821 w 3642636"/>
              <a:gd name="connsiteY2" fmla="*/ 889879 h 3642636"/>
              <a:gd name="connsiteX3" fmla="*/ 3256821 w 3642636"/>
              <a:gd name="connsiteY3" fmla="*/ 2752757 h 3642636"/>
              <a:gd name="connsiteX4" fmla="*/ 2752757 w 3642636"/>
              <a:gd name="connsiteY4" fmla="*/ 3256821 h 3642636"/>
              <a:gd name="connsiteX5" fmla="*/ 889879 w 3642636"/>
              <a:gd name="connsiteY5" fmla="*/ 3256821 h 3642636"/>
              <a:gd name="connsiteX6" fmla="*/ 385815 w 3642636"/>
              <a:gd name="connsiteY6" fmla="*/ 2752757 h 3642636"/>
              <a:gd name="connsiteX7" fmla="*/ 385815 w 3642636"/>
              <a:gd name="connsiteY7" fmla="*/ 889879 h 3642636"/>
              <a:gd name="connsiteX8" fmla="*/ 889879 w 3642636"/>
              <a:gd name="connsiteY8" fmla="*/ 385815 h 3642636"/>
              <a:gd name="connsiteX9" fmla="*/ 1821318 w 3642636"/>
              <a:gd name="connsiteY9" fmla="*/ 0 h 36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2636" h="3642636">
                <a:moveTo>
                  <a:pt x="1821318" y="0"/>
                </a:moveTo>
                <a:cubicBezTo>
                  <a:pt x="2158433" y="0"/>
                  <a:pt x="2495547" y="128605"/>
                  <a:pt x="2752757" y="385815"/>
                </a:cubicBezTo>
                <a:lnTo>
                  <a:pt x="3256821" y="889879"/>
                </a:lnTo>
                <a:cubicBezTo>
                  <a:pt x="3771241" y="1404298"/>
                  <a:pt x="3771241" y="2238338"/>
                  <a:pt x="3256821" y="2752757"/>
                </a:cubicBezTo>
                <a:lnTo>
                  <a:pt x="2752757" y="3256821"/>
                </a:lnTo>
                <a:cubicBezTo>
                  <a:pt x="2238338" y="3771241"/>
                  <a:pt x="1404298" y="3771241"/>
                  <a:pt x="889879" y="3256821"/>
                </a:cubicBezTo>
                <a:lnTo>
                  <a:pt x="385815" y="2752757"/>
                </a:lnTo>
                <a:cubicBezTo>
                  <a:pt x="-128605" y="2238338"/>
                  <a:pt x="-128605" y="1404298"/>
                  <a:pt x="385815" y="889879"/>
                </a:cubicBezTo>
                <a:lnTo>
                  <a:pt x="889879" y="385815"/>
                </a:lnTo>
                <a:cubicBezTo>
                  <a:pt x="1147088" y="128605"/>
                  <a:pt x="1484203" y="0"/>
                  <a:pt x="18213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132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6260" y="731815"/>
            <a:ext cx="5394372" cy="5394372"/>
          </a:xfrm>
          <a:custGeom>
            <a:avLst/>
            <a:gdLst>
              <a:gd name="connsiteX0" fmla="*/ 2697187 w 5394372"/>
              <a:gd name="connsiteY0" fmla="*/ 0 h 5394372"/>
              <a:gd name="connsiteX1" fmla="*/ 4076553 w 5394372"/>
              <a:gd name="connsiteY1" fmla="*/ 571352 h 5394372"/>
              <a:gd name="connsiteX2" fmla="*/ 4823020 w 5394372"/>
              <a:gd name="connsiteY2" fmla="*/ 1317819 h 5394372"/>
              <a:gd name="connsiteX3" fmla="*/ 4823020 w 5394372"/>
              <a:gd name="connsiteY3" fmla="*/ 4076553 h 5394372"/>
              <a:gd name="connsiteX4" fmla="*/ 4076553 w 5394372"/>
              <a:gd name="connsiteY4" fmla="*/ 4823020 h 5394372"/>
              <a:gd name="connsiteX5" fmla="*/ 1317819 w 5394372"/>
              <a:gd name="connsiteY5" fmla="*/ 4823020 h 5394372"/>
              <a:gd name="connsiteX6" fmla="*/ 571352 w 5394372"/>
              <a:gd name="connsiteY6" fmla="*/ 4076553 h 5394372"/>
              <a:gd name="connsiteX7" fmla="*/ 571352 w 5394372"/>
              <a:gd name="connsiteY7" fmla="*/ 1317819 h 5394372"/>
              <a:gd name="connsiteX8" fmla="*/ 1317819 w 5394372"/>
              <a:gd name="connsiteY8" fmla="*/ 571352 h 5394372"/>
              <a:gd name="connsiteX9" fmla="*/ 2697187 w 5394372"/>
              <a:gd name="connsiteY9" fmla="*/ 0 h 53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4372" h="5394372">
                <a:moveTo>
                  <a:pt x="2697187" y="0"/>
                </a:moveTo>
                <a:cubicBezTo>
                  <a:pt x="3196419" y="0"/>
                  <a:pt x="3695651" y="190451"/>
                  <a:pt x="4076553" y="571352"/>
                </a:cubicBezTo>
                <a:lnTo>
                  <a:pt x="4823020" y="1317819"/>
                </a:lnTo>
                <a:cubicBezTo>
                  <a:pt x="5584823" y="2079622"/>
                  <a:pt x="5584823" y="3314750"/>
                  <a:pt x="4823020" y="4076553"/>
                </a:cubicBezTo>
                <a:lnTo>
                  <a:pt x="4076553" y="4823020"/>
                </a:lnTo>
                <a:cubicBezTo>
                  <a:pt x="3314750" y="5584823"/>
                  <a:pt x="2079622" y="5584823"/>
                  <a:pt x="1317819" y="4823020"/>
                </a:cubicBezTo>
                <a:lnTo>
                  <a:pt x="571352" y="4076553"/>
                </a:lnTo>
                <a:cubicBezTo>
                  <a:pt x="-190451" y="3314750"/>
                  <a:pt x="-190451" y="2079622"/>
                  <a:pt x="571352" y="1317819"/>
                </a:cubicBezTo>
                <a:lnTo>
                  <a:pt x="1317819" y="571352"/>
                </a:lnTo>
                <a:cubicBezTo>
                  <a:pt x="1698721" y="190451"/>
                  <a:pt x="2197953" y="0"/>
                  <a:pt x="269718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0059443" y="5901"/>
            <a:ext cx="2132557" cy="3231557"/>
          </a:xfrm>
          <a:custGeom>
            <a:avLst/>
            <a:gdLst>
              <a:gd name="connsiteX0" fmla="*/ 460135 w 2132557"/>
              <a:gd name="connsiteY0" fmla="*/ 0 h 3231557"/>
              <a:gd name="connsiteX1" fmla="*/ 2132557 w 2132557"/>
              <a:gd name="connsiteY1" fmla="*/ 0 h 3231557"/>
              <a:gd name="connsiteX2" fmla="*/ 2132557 w 2132557"/>
              <a:gd name="connsiteY2" fmla="*/ 3231557 h 3231557"/>
              <a:gd name="connsiteX3" fmla="*/ 1041947 w 2132557"/>
              <a:gd name="connsiteY3" fmla="*/ 2779812 h 3231557"/>
              <a:gd name="connsiteX4" fmla="*/ 451745 w 2132557"/>
              <a:gd name="connsiteY4" fmla="*/ 2189610 h 3231557"/>
              <a:gd name="connsiteX5" fmla="*/ 451745 w 2132557"/>
              <a:gd name="connsiteY5" fmla="*/ 8390 h 323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57" h="3231557">
                <a:moveTo>
                  <a:pt x="460135" y="0"/>
                </a:moveTo>
                <a:lnTo>
                  <a:pt x="2132557" y="0"/>
                </a:lnTo>
                <a:lnTo>
                  <a:pt x="2132557" y="3231557"/>
                </a:lnTo>
                <a:cubicBezTo>
                  <a:pt x="1737834" y="3231557"/>
                  <a:pt x="1343110" y="3080976"/>
                  <a:pt x="1041947" y="2779812"/>
                </a:cubicBezTo>
                <a:lnTo>
                  <a:pt x="451745" y="2189610"/>
                </a:lnTo>
                <a:cubicBezTo>
                  <a:pt x="-150582" y="1587283"/>
                  <a:pt x="-150582" y="610717"/>
                  <a:pt x="451745" y="839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059445" y="3620544"/>
            <a:ext cx="2133208" cy="3237457"/>
          </a:xfrm>
          <a:custGeom>
            <a:avLst/>
            <a:gdLst>
              <a:gd name="connsiteX0" fmla="*/ 2132557 w 2133208"/>
              <a:gd name="connsiteY0" fmla="*/ 0 h 3237457"/>
              <a:gd name="connsiteX1" fmla="*/ 2133208 w 2133208"/>
              <a:gd name="connsiteY1" fmla="*/ 31 h 3237457"/>
              <a:gd name="connsiteX2" fmla="*/ 2133208 w 2133208"/>
              <a:gd name="connsiteY2" fmla="*/ 3237457 h 3237457"/>
              <a:gd name="connsiteX3" fmla="*/ 466036 w 2133208"/>
              <a:gd name="connsiteY3" fmla="*/ 3237457 h 3237457"/>
              <a:gd name="connsiteX4" fmla="*/ 451745 w 2133208"/>
              <a:gd name="connsiteY4" fmla="*/ 3223167 h 3237457"/>
              <a:gd name="connsiteX5" fmla="*/ 451745 w 2133208"/>
              <a:gd name="connsiteY5" fmla="*/ 1041948 h 3237457"/>
              <a:gd name="connsiteX6" fmla="*/ 1041947 w 2133208"/>
              <a:gd name="connsiteY6" fmla="*/ 451745 h 3237457"/>
              <a:gd name="connsiteX7" fmla="*/ 2132557 w 2133208"/>
              <a:gd name="connsiteY7" fmla="*/ 0 h 32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3208" h="3237457">
                <a:moveTo>
                  <a:pt x="2132557" y="0"/>
                </a:moveTo>
                <a:lnTo>
                  <a:pt x="2133208" y="31"/>
                </a:lnTo>
                <a:lnTo>
                  <a:pt x="2133208" y="3237457"/>
                </a:lnTo>
                <a:lnTo>
                  <a:pt x="466036" y="3237457"/>
                </a:lnTo>
                <a:lnTo>
                  <a:pt x="451745" y="3223167"/>
                </a:lnTo>
                <a:cubicBezTo>
                  <a:pt x="-150582" y="2620840"/>
                  <a:pt x="-150582" y="1644275"/>
                  <a:pt x="451745" y="1041948"/>
                </a:cubicBezTo>
                <a:lnTo>
                  <a:pt x="1041947" y="451745"/>
                </a:lnTo>
                <a:cubicBezTo>
                  <a:pt x="1343110" y="150582"/>
                  <a:pt x="1737834" y="0"/>
                  <a:pt x="21325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02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326372" y="289649"/>
            <a:ext cx="3078307" cy="3078306"/>
          </a:xfrm>
          <a:custGeom>
            <a:avLst/>
            <a:gdLst>
              <a:gd name="connsiteX0" fmla="*/ 1539153 w 3078307"/>
              <a:gd name="connsiteY0" fmla="*/ 0 h 3078306"/>
              <a:gd name="connsiteX1" fmla="*/ 2326291 w 3078307"/>
              <a:gd name="connsiteY1" fmla="*/ 326043 h 3078306"/>
              <a:gd name="connsiteX2" fmla="*/ 2752264 w 3078307"/>
              <a:gd name="connsiteY2" fmla="*/ 752015 h 3078306"/>
              <a:gd name="connsiteX3" fmla="*/ 2752264 w 3078307"/>
              <a:gd name="connsiteY3" fmla="*/ 2326291 h 3078306"/>
              <a:gd name="connsiteX4" fmla="*/ 2326291 w 3078307"/>
              <a:gd name="connsiteY4" fmla="*/ 2752263 h 3078306"/>
              <a:gd name="connsiteX5" fmla="*/ 752015 w 3078307"/>
              <a:gd name="connsiteY5" fmla="*/ 2752263 h 3078306"/>
              <a:gd name="connsiteX6" fmla="*/ 326043 w 3078307"/>
              <a:gd name="connsiteY6" fmla="*/ 2326291 h 3078306"/>
              <a:gd name="connsiteX7" fmla="*/ 326043 w 3078307"/>
              <a:gd name="connsiteY7" fmla="*/ 752015 h 3078306"/>
              <a:gd name="connsiteX8" fmla="*/ 752015 w 3078307"/>
              <a:gd name="connsiteY8" fmla="*/ 326043 h 3078306"/>
              <a:gd name="connsiteX9" fmla="*/ 1539153 w 3078307"/>
              <a:gd name="connsiteY9" fmla="*/ 0 h 30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8307" h="3078306">
                <a:moveTo>
                  <a:pt x="1539153" y="0"/>
                </a:moveTo>
                <a:cubicBezTo>
                  <a:pt x="1824041" y="0"/>
                  <a:pt x="2108929" y="108681"/>
                  <a:pt x="2326291" y="326043"/>
                </a:cubicBezTo>
                <a:lnTo>
                  <a:pt x="2752264" y="752015"/>
                </a:lnTo>
                <a:cubicBezTo>
                  <a:pt x="3186988" y="1186740"/>
                  <a:pt x="3186988" y="1891567"/>
                  <a:pt x="2752264" y="2326291"/>
                </a:cubicBezTo>
                <a:lnTo>
                  <a:pt x="2326291" y="2752263"/>
                </a:lnTo>
                <a:cubicBezTo>
                  <a:pt x="1891567" y="3186988"/>
                  <a:pt x="1186739" y="3186988"/>
                  <a:pt x="752015" y="2752263"/>
                </a:cubicBezTo>
                <a:lnTo>
                  <a:pt x="326043" y="2326291"/>
                </a:lnTo>
                <a:cubicBezTo>
                  <a:pt x="-108682" y="1891567"/>
                  <a:pt x="-108682" y="1186740"/>
                  <a:pt x="326043" y="752015"/>
                </a:cubicBezTo>
                <a:lnTo>
                  <a:pt x="752015" y="326043"/>
                </a:lnTo>
                <a:cubicBezTo>
                  <a:pt x="969377" y="108681"/>
                  <a:pt x="1254265" y="0"/>
                  <a:pt x="153915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588219" y="3318601"/>
            <a:ext cx="3078307" cy="3078307"/>
          </a:xfrm>
          <a:custGeom>
            <a:avLst/>
            <a:gdLst>
              <a:gd name="connsiteX0" fmla="*/ 1539153 w 3078307"/>
              <a:gd name="connsiteY0" fmla="*/ 0 h 3078307"/>
              <a:gd name="connsiteX1" fmla="*/ 2326291 w 3078307"/>
              <a:gd name="connsiteY1" fmla="*/ 326043 h 3078307"/>
              <a:gd name="connsiteX2" fmla="*/ 2752264 w 3078307"/>
              <a:gd name="connsiteY2" fmla="*/ 752015 h 3078307"/>
              <a:gd name="connsiteX3" fmla="*/ 2752264 w 3078307"/>
              <a:gd name="connsiteY3" fmla="*/ 2326291 h 3078307"/>
              <a:gd name="connsiteX4" fmla="*/ 2326291 w 3078307"/>
              <a:gd name="connsiteY4" fmla="*/ 2752264 h 3078307"/>
              <a:gd name="connsiteX5" fmla="*/ 752015 w 3078307"/>
              <a:gd name="connsiteY5" fmla="*/ 2752264 h 3078307"/>
              <a:gd name="connsiteX6" fmla="*/ 326043 w 3078307"/>
              <a:gd name="connsiteY6" fmla="*/ 2326291 h 3078307"/>
              <a:gd name="connsiteX7" fmla="*/ 326043 w 3078307"/>
              <a:gd name="connsiteY7" fmla="*/ 752015 h 3078307"/>
              <a:gd name="connsiteX8" fmla="*/ 752015 w 3078307"/>
              <a:gd name="connsiteY8" fmla="*/ 326043 h 3078307"/>
              <a:gd name="connsiteX9" fmla="*/ 1539153 w 3078307"/>
              <a:gd name="connsiteY9" fmla="*/ 0 h 307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8307" h="3078307">
                <a:moveTo>
                  <a:pt x="1539153" y="0"/>
                </a:moveTo>
                <a:cubicBezTo>
                  <a:pt x="1824041" y="-1"/>
                  <a:pt x="2108929" y="108681"/>
                  <a:pt x="2326291" y="326043"/>
                </a:cubicBezTo>
                <a:lnTo>
                  <a:pt x="2752264" y="752015"/>
                </a:lnTo>
                <a:cubicBezTo>
                  <a:pt x="3186988" y="1186740"/>
                  <a:pt x="3186988" y="1891567"/>
                  <a:pt x="2752264" y="2326291"/>
                </a:cubicBezTo>
                <a:lnTo>
                  <a:pt x="2326291" y="2752264"/>
                </a:lnTo>
                <a:cubicBezTo>
                  <a:pt x="1891567" y="3186988"/>
                  <a:pt x="1186739" y="3186988"/>
                  <a:pt x="752015" y="2752264"/>
                </a:cubicBezTo>
                <a:lnTo>
                  <a:pt x="326043" y="2326291"/>
                </a:lnTo>
                <a:cubicBezTo>
                  <a:pt x="-108682" y="1891567"/>
                  <a:pt x="-108682" y="1186740"/>
                  <a:pt x="326043" y="752015"/>
                </a:cubicBezTo>
                <a:lnTo>
                  <a:pt x="752015" y="326043"/>
                </a:lnTo>
                <a:cubicBezTo>
                  <a:pt x="969377" y="108681"/>
                  <a:pt x="1254265" y="-1"/>
                  <a:pt x="153915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-25499" y="922376"/>
            <a:ext cx="2532122" cy="5013246"/>
          </a:xfrm>
          <a:custGeom>
            <a:avLst/>
            <a:gdLst>
              <a:gd name="connsiteX0" fmla="*/ 25499 w 2532122"/>
              <a:gd name="connsiteY0" fmla="*/ 0 h 5013246"/>
              <a:gd name="connsiteX1" fmla="*/ 1307409 w 2532122"/>
              <a:gd name="connsiteY1" fmla="*/ 530985 h 5013246"/>
              <a:gd name="connsiteX2" fmla="*/ 2001138 w 2532122"/>
              <a:gd name="connsiteY2" fmla="*/ 1224713 h 5013246"/>
              <a:gd name="connsiteX3" fmla="*/ 2001138 w 2532122"/>
              <a:gd name="connsiteY3" fmla="*/ 3788534 h 5013246"/>
              <a:gd name="connsiteX4" fmla="*/ 1307409 w 2532122"/>
              <a:gd name="connsiteY4" fmla="*/ 4482262 h 5013246"/>
              <a:gd name="connsiteX5" fmla="*/ 25499 w 2532122"/>
              <a:gd name="connsiteY5" fmla="*/ 5013246 h 5013246"/>
              <a:gd name="connsiteX6" fmla="*/ 0 w 2532122"/>
              <a:gd name="connsiteY6" fmla="*/ 5012029 h 5013246"/>
              <a:gd name="connsiteX7" fmla="*/ 0 w 2532122"/>
              <a:gd name="connsiteY7" fmla="*/ 1217 h 501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2122" h="5013246">
                <a:moveTo>
                  <a:pt x="25499" y="0"/>
                </a:moveTo>
                <a:cubicBezTo>
                  <a:pt x="489459" y="0"/>
                  <a:pt x="953420" y="176995"/>
                  <a:pt x="1307409" y="530985"/>
                </a:cubicBezTo>
                <a:lnTo>
                  <a:pt x="2001138" y="1224713"/>
                </a:lnTo>
                <a:cubicBezTo>
                  <a:pt x="2709117" y="1932692"/>
                  <a:pt x="2709117" y="3080554"/>
                  <a:pt x="2001138" y="3788534"/>
                </a:cubicBezTo>
                <a:lnTo>
                  <a:pt x="1307409" y="4482262"/>
                </a:lnTo>
                <a:cubicBezTo>
                  <a:pt x="953420" y="4836252"/>
                  <a:pt x="489459" y="5013246"/>
                  <a:pt x="25499" y="5013246"/>
                </a:cubicBezTo>
                <a:lnTo>
                  <a:pt x="0" y="5012029"/>
                </a:lnTo>
                <a:lnTo>
                  <a:pt x="0" y="1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312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636567" y="0"/>
            <a:ext cx="6918868" cy="3842892"/>
          </a:xfrm>
          <a:custGeom>
            <a:avLst/>
            <a:gdLst>
              <a:gd name="connsiteX0" fmla="*/ 32178 w 6918868"/>
              <a:gd name="connsiteY0" fmla="*/ 0 h 3842892"/>
              <a:gd name="connsiteX1" fmla="*/ 6886691 w 6918868"/>
              <a:gd name="connsiteY1" fmla="*/ 0 h 3842892"/>
              <a:gd name="connsiteX2" fmla="*/ 6907418 w 6918868"/>
              <a:gd name="connsiteY2" fmla="*/ 143634 h 3842892"/>
              <a:gd name="connsiteX3" fmla="*/ 6186047 w 6918868"/>
              <a:gd name="connsiteY3" fmla="*/ 2152646 h 3842892"/>
              <a:gd name="connsiteX4" fmla="*/ 5228622 w 6918868"/>
              <a:gd name="connsiteY4" fmla="*/ 3110071 h 3842892"/>
              <a:gd name="connsiteX5" fmla="*/ 1690247 w 6918868"/>
              <a:gd name="connsiteY5" fmla="*/ 3110071 h 3842892"/>
              <a:gd name="connsiteX6" fmla="*/ 732821 w 6918868"/>
              <a:gd name="connsiteY6" fmla="*/ 2152646 h 3842892"/>
              <a:gd name="connsiteX7" fmla="*/ 11450 w 6918868"/>
              <a:gd name="connsiteY7" fmla="*/ 143634 h 384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8868" h="3842892">
                <a:moveTo>
                  <a:pt x="32178" y="0"/>
                </a:moveTo>
                <a:lnTo>
                  <a:pt x="6886691" y="0"/>
                </a:lnTo>
                <a:lnTo>
                  <a:pt x="6907418" y="143634"/>
                </a:lnTo>
                <a:cubicBezTo>
                  <a:pt x="6976120" y="861327"/>
                  <a:pt x="6735663" y="1603030"/>
                  <a:pt x="6186047" y="2152646"/>
                </a:cubicBezTo>
                <a:lnTo>
                  <a:pt x="5228622" y="3110071"/>
                </a:lnTo>
                <a:cubicBezTo>
                  <a:pt x="4251527" y="4087166"/>
                  <a:pt x="2667342" y="4087166"/>
                  <a:pt x="1690247" y="3110071"/>
                </a:cubicBezTo>
                <a:lnTo>
                  <a:pt x="732821" y="2152646"/>
                </a:lnTo>
                <a:cubicBezTo>
                  <a:pt x="183205" y="1603030"/>
                  <a:pt x="-57252" y="861327"/>
                  <a:pt x="11450" y="14363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6471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583C5B17-018E-412F-A1E0-1001AEAAA9C0}" type="datetimeFigureOut">
              <a:rPr lang="id-ID" smtClean="0"/>
              <a:pPr/>
              <a:t>16/04/2025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A6583E52-2C38-4677-A582-C9CBCC5944D7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871025D4-C70A-C008-7D30-8730D56E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177"/>
          <a:stretch/>
        </p:blipFill>
        <p:spPr>
          <a:xfrm>
            <a:off x="-29349" y="-11404"/>
            <a:ext cx="6234546" cy="6858000"/>
          </a:xfrm>
          <a:custGeom>
            <a:avLst/>
            <a:gdLst>
              <a:gd name="connsiteX0" fmla="*/ 0 w 12192002"/>
              <a:gd name="connsiteY0" fmla="*/ 0 h 6902841"/>
              <a:gd name="connsiteX1" fmla="*/ 12192002 w 12192002"/>
              <a:gd name="connsiteY1" fmla="*/ 0 h 6902841"/>
              <a:gd name="connsiteX2" fmla="*/ 12192002 w 12192002"/>
              <a:gd name="connsiteY2" fmla="*/ 6902841 h 6902841"/>
              <a:gd name="connsiteX3" fmla="*/ 0 w 12192002"/>
              <a:gd name="connsiteY3" fmla="*/ 6902841 h 690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2" h="6902841">
                <a:moveTo>
                  <a:pt x="0" y="0"/>
                </a:moveTo>
                <a:lnTo>
                  <a:pt x="12192002" y="0"/>
                </a:lnTo>
                <a:lnTo>
                  <a:pt x="12192002" y="6902841"/>
                </a:lnTo>
                <a:lnTo>
                  <a:pt x="0" y="69028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823F253-C7A6-789C-40A3-994261AEEF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r="1490"/>
          <a:stretch/>
        </p:blipFill>
        <p:spPr>
          <a:xfrm flipH="1">
            <a:off x="6104490" y="-11404"/>
            <a:ext cx="6080904" cy="6870824"/>
          </a:xfrm>
        </p:spPr>
      </p:pic>
      <p:sp>
        <p:nvSpPr>
          <p:cNvPr id="6" name="Freeform 5"/>
          <p:cNvSpPr/>
          <p:nvPr/>
        </p:nvSpPr>
        <p:spPr>
          <a:xfrm rot="5400000">
            <a:off x="2637030" y="-807341"/>
            <a:ext cx="6902842" cy="8472682"/>
          </a:xfrm>
          <a:custGeom>
            <a:avLst/>
            <a:gdLst>
              <a:gd name="connsiteX0" fmla="*/ 0 w 6902842"/>
              <a:gd name="connsiteY0" fmla="*/ 6253607 h 8472682"/>
              <a:gd name="connsiteX1" fmla="*/ 0 w 6902842"/>
              <a:gd name="connsiteY1" fmla="*/ 2219076 h 8472682"/>
              <a:gd name="connsiteX2" fmla="*/ 134892 w 6902842"/>
              <a:gd name="connsiteY2" fmla="*/ 2069837 h 8472682"/>
              <a:gd name="connsiteX3" fmla="*/ 1307333 w 6902842"/>
              <a:gd name="connsiteY3" fmla="*/ 897396 h 8472682"/>
              <a:gd name="connsiteX4" fmla="*/ 5640342 w 6902842"/>
              <a:gd name="connsiteY4" fmla="*/ 897396 h 8472682"/>
              <a:gd name="connsiteX5" fmla="*/ 6812783 w 6902842"/>
              <a:gd name="connsiteY5" fmla="*/ 2069837 h 8472682"/>
              <a:gd name="connsiteX6" fmla="*/ 6902842 w 6902842"/>
              <a:gd name="connsiteY6" fmla="*/ 2169475 h 8472682"/>
              <a:gd name="connsiteX7" fmla="*/ 6902842 w 6902842"/>
              <a:gd name="connsiteY7" fmla="*/ 6303207 h 8472682"/>
              <a:gd name="connsiteX8" fmla="*/ 6812783 w 6902842"/>
              <a:gd name="connsiteY8" fmla="*/ 6402845 h 8472682"/>
              <a:gd name="connsiteX9" fmla="*/ 5640342 w 6902842"/>
              <a:gd name="connsiteY9" fmla="*/ 7575286 h 8472682"/>
              <a:gd name="connsiteX10" fmla="*/ 1307333 w 6902842"/>
              <a:gd name="connsiteY10" fmla="*/ 7575286 h 8472682"/>
              <a:gd name="connsiteX11" fmla="*/ 134892 w 6902842"/>
              <a:gd name="connsiteY11" fmla="*/ 6402845 h 84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2842" h="8472682">
                <a:moveTo>
                  <a:pt x="0" y="6253607"/>
                </a:moveTo>
                <a:lnTo>
                  <a:pt x="0" y="2219076"/>
                </a:lnTo>
                <a:lnTo>
                  <a:pt x="134892" y="2069837"/>
                </a:lnTo>
                <a:lnTo>
                  <a:pt x="1307333" y="897396"/>
                </a:lnTo>
                <a:cubicBezTo>
                  <a:pt x="2503860" y="-299132"/>
                  <a:pt x="4443815" y="-299132"/>
                  <a:pt x="5640342" y="897396"/>
                </a:cubicBezTo>
                <a:lnTo>
                  <a:pt x="6812783" y="2069837"/>
                </a:lnTo>
                <a:lnTo>
                  <a:pt x="6902842" y="2169475"/>
                </a:lnTo>
                <a:lnTo>
                  <a:pt x="6902842" y="6303207"/>
                </a:lnTo>
                <a:lnTo>
                  <a:pt x="6812783" y="6402845"/>
                </a:lnTo>
                <a:lnTo>
                  <a:pt x="5640342" y="7575286"/>
                </a:lnTo>
                <a:cubicBezTo>
                  <a:pt x="4443815" y="8771814"/>
                  <a:pt x="2503860" y="8771814"/>
                  <a:pt x="1307333" y="7575286"/>
                </a:cubicBezTo>
                <a:lnTo>
                  <a:pt x="134892" y="6402845"/>
                </a:lnTo>
                <a:close/>
              </a:path>
            </a:pathLst>
          </a:custGeom>
          <a:solidFill>
            <a:srgbClr val="FF949C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38301" y="-44839"/>
            <a:ext cx="8915399" cy="6902839"/>
          </a:xfrm>
          <a:custGeom>
            <a:avLst/>
            <a:gdLst>
              <a:gd name="connsiteX0" fmla="*/ 2185110 w 8915399"/>
              <a:gd name="connsiteY0" fmla="*/ 0 h 6902839"/>
              <a:gd name="connsiteX1" fmla="*/ 6730291 w 8915399"/>
              <a:gd name="connsiteY1" fmla="*/ 0 h 6902839"/>
              <a:gd name="connsiteX2" fmla="*/ 6737409 w 8915399"/>
              <a:gd name="connsiteY2" fmla="*/ 6434 h 6902839"/>
              <a:gd name="connsiteX3" fmla="*/ 7971113 w 8915399"/>
              <a:gd name="connsiteY3" fmla="*/ 1240138 h 6902839"/>
              <a:gd name="connsiteX4" fmla="*/ 7971113 w 8915399"/>
              <a:gd name="connsiteY4" fmla="*/ 5799558 h 6902839"/>
              <a:gd name="connsiteX5" fmla="*/ 6867831 w 8915399"/>
              <a:gd name="connsiteY5" fmla="*/ 6902839 h 6902839"/>
              <a:gd name="connsiteX6" fmla="*/ 2047569 w 8915399"/>
              <a:gd name="connsiteY6" fmla="*/ 6902839 h 6902839"/>
              <a:gd name="connsiteX7" fmla="*/ 944287 w 8915399"/>
              <a:gd name="connsiteY7" fmla="*/ 5799558 h 6902839"/>
              <a:gd name="connsiteX8" fmla="*/ 944287 w 8915399"/>
              <a:gd name="connsiteY8" fmla="*/ 1240138 h 6902839"/>
              <a:gd name="connsiteX9" fmla="*/ 2177991 w 8915399"/>
              <a:gd name="connsiteY9" fmla="*/ 6434 h 690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5399" h="6902839">
                <a:moveTo>
                  <a:pt x="2185110" y="0"/>
                </a:moveTo>
                <a:lnTo>
                  <a:pt x="6730291" y="0"/>
                </a:lnTo>
                <a:lnTo>
                  <a:pt x="6737409" y="6434"/>
                </a:lnTo>
                <a:lnTo>
                  <a:pt x="7971113" y="1240138"/>
                </a:lnTo>
                <a:cubicBezTo>
                  <a:pt x="9230162" y="2499187"/>
                  <a:pt x="9230162" y="4540509"/>
                  <a:pt x="7971113" y="5799558"/>
                </a:cubicBezTo>
                <a:lnTo>
                  <a:pt x="6867831" y="6902839"/>
                </a:lnTo>
                <a:lnTo>
                  <a:pt x="2047569" y="6902839"/>
                </a:lnTo>
                <a:lnTo>
                  <a:pt x="944287" y="5799558"/>
                </a:lnTo>
                <a:cubicBezTo>
                  <a:pt x="-314762" y="4540509"/>
                  <a:pt x="-314762" y="2499187"/>
                  <a:pt x="944287" y="1240138"/>
                </a:cubicBezTo>
                <a:lnTo>
                  <a:pt x="2177991" y="6434"/>
                </a:lnTo>
                <a:close/>
              </a:path>
            </a:pathLst>
          </a:custGeom>
          <a:noFill/>
          <a:ln>
            <a:solidFill>
              <a:srgbClr val="FF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8FDEE-D457-4649-90EC-20B59B67C353}"/>
              </a:ext>
            </a:extLst>
          </p:cNvPr>
          <p:cNvSpPr/>
          <p:nvPr/>
        </p:nvSpPr>
        <p:spPr>
          <a:xfrm>
            <a:off x="3453073" y="4555404"/>
            <a:ext cx="528585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Variable Small Semibol" pitchFamily="2" charset="0"/>
                <a:ea typeface="PT Sans" panose="020B0503020203020204" pitchFamily="34" charset="0"/>
                <a:cs typeface="Segoe UI" panose="020B0502040204020203" pitchFamily="34" charset="0"/>
              </a:rPr>
              <a:t>Sugar Cookie Decorating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1F7D3-016E-4259-A096-4F08D158B194}"/>
              </a:ext>
            </a:extLst>
          </p:cNvPr>
          <p:cNvSpPr txBox="1"/>
          <p:nvPr/>
        </p:nvSpPr>
        <p:spPr>
          <a:xfrm>
            <a:off x="2465266" y="3081146"/>
            <a:ext cx="7261467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b="1" dirty="0">
                <a:solidFill>
                  <a:schemeClr val="bg1"/>
                </a:solidFill>
                <a:latin typeface="Poppins" panose="00000500000000000000" pitchFamily="50" charset="0"/>
                <a:ea typeface="PT Sans" panose="020B0503020203020204" pitchFamily="34" charset="0"/>
                <a:cs typeface="Poppins" panose="00000500000000000000" pitchFamily="50" charset="0"/>
              </a:rPr>
              <a:t>Into Easter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1F7D3-016E-4259-A096-4F08D158B194}"/>
              </a:ext>
            </a:extLst>
          </p:cNvPr>
          <p:cNvSpPr txBox="1"/>
          <p:nvPr/>
        </p:nvSpPr>
        <p:spPr>
          <a:xfrm>
            <a:off x="2465267" y="1511522"/>
            <a:ext cx="7261467" cy="20005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0" b="1" dirty="0">
                <a:solidFill>
                  <a:schemeClr val="bg1"/>
                </a:solidFill>
                <a:latin typeface="Poppins" panose="00000500000000000000" pitchFamily="50" charset="0"/>
                <a:ea typeface="PT Sans" panose="020B0503020203020204" pitchFamily="34" charset="0"/>
                <a:cs typeface="Poppins" panose="00000500000000000000" pitchFamily="50" charset="0"/>
              </a:rPr>
              <a:t>Jumpin’</a:t>
            </a:r>
          </a:p>
        </p:txBody>
      </p:sp>
      <p:sp>
        <p:nvSpPr>
          <p:cNvPr id="20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>
            <a:off x="10915650" y="55816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735416" y="269910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30" name="Oval 29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2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0FE53122-F651-A917-FDB8-2B6F3A4B385B}"/>
              </a:ext>
            </a:extLst>
          </p:cNvPr>
          <p:cNvSpPr/>
          <p:nvPr/>
        </p:nvSpPr>
        <p:spPr>
          <a:xfrm rot="2700000">
            <a:off x="2185901" y="2735009"/>
            <a:ext cx="2564318" cy="330874"/>
          </a:xfrm>
          <a:prstGeom prst="roundRect">
            <a:avLst>
              <a:gd name="adj" fmla="val 50000"/>
            </a:avLst>
          </a:prstGeom>
          <a:solidFill>
            <a:srgbClr val="88C5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&gt;&gt;&gt;&gt;&gt;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rot="2700000">
            <a:off x="843941" y="3392250"/>
            <a:ext cx="1535616" cy="1535616"/>
          </a:xfrm>
          <a:prstGeom prst="roundRect">
            <a:avLst>
              <a:gd name="adj" fmla="val 39352"/>
            </a:avLst>
          </a:prstGeom>
          <a:solidFill>
            <a:srgbClr val="88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6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85875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3537C7-0F34-1E73-8598-A1BB4DCB911D}"/>
              </a:ext>
            </a:extLst>
          </p:cNvPr>
          <p:cNvGrpSpPr/>
          <p:nvPr/>
        </p:nvGrpSpPr>
        <p:grpSpPr>
          <a:xfrm>
            <a:off x="7018831" y="579718"/>
            <a:ext cx="4699969" cy="990015"/>
            <a:chOff x="891247" y="1560811"/>
            <a:chExt cx="4699969" cy="9900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8B7157-F72B-89A4-408D-DB793DB4B92A}"/>
                </a:ext>
              </a:extLst>
            </p:cNvPr>
            <p:cNvSpPr txBox="1"/>
            <p:nvPr/>
          </p:nvSpPr>
          <p:spPr>
            <a:xfrm>
              <a:off x="891247" y="1873718"/>
              <a:ext cx="4699969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Lucky Bunny’s </a:t>
              </a:r>
              <a:r>
                <a:rPr lang="en-US" sz="32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Foot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C58ADB-FB2F-9DB4-F1FE-FC174DF3793E}"/>
                </a:ext>
              </a:extLst>
            </p:cNvPr>
            <p:cNvSpPr/>
            <p:nvPr/>
          </p:nvSpPr>
          <p:spPr>
            <a:xfrm>
              <a:off x="891247" y="1560811"/>
              <a:ext cx="4699969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8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White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832BD-5FF9-F749-5850-337DAFBCFE1B}"/>
              </a:ext>
            </a:extLst>
          </p:cNvPr>
          <p:cNvGrpSpPr/>
          <p:nvPr/>
        </p:nvGrpSpPr>
        <p:grpSpPr>
          <a:xfrm>
            <a:off x="6666526" y="2263680"/>
            <a:ext cx="4945101" cy="3370474"/>
            <a:chOff x="6666526" y="1954175"/>
            <a:chExt cx="4945101" cy="3370474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:a16="http://schemas.microsoft.com/office/drawing/2014/main" id="{AFFAFCCC-D7DD-4731-AFBA-A94678F2189C}"/>
                </a:ext>
              </a:extLst>
            </p:cNvPr>
            <p:cNvSpPr/>
            <p:nvPr/>
          </p:nvSpPr>
          <p:spPr>
            <a:xfrm rot="2700000">
              <a:off x="6983620" y="1995087"/>
              <a:ext cx="861450" cy="861450"/>
            </a:xfrm>
            <a:prstGeom prst="roundRect">
              <a:avLst>
                <a:gd name="adj" fmla="val 37971"/>
              </a:avLst>
            </a:prstGeom>
            <a:solidFill>
              <a:srgbClr val="FEA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74B1D0-5128-4F1D-A3FA-C03E45AE8603}"/>
                </a:ext>
              </a:extLst>
            </p:cNvPr>
            <p:cNvSpPr txBox="1"/>
            <p:nvPr/>
          </p:nvSpPr>
          <p:spPr>
            <a:xfrm>
              <a:off x="7997404" y="1954175"/>
              <a:ext cx="3614223" cy="3370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Easy step – add the white!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Fill in everything left with white – you’ll want to get your white icing to come right up against the pink icing (which has crusted, but definitely isn’t dry) </a:t>
              </a:r>
              <a:r>
                <a:rPr lang="en-US" sz="1600" i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without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going on top of the pink.</a:t>
              </a:r>
            </a:p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 your </a:t>
              </a: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scribe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to move icing closer if needed.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56C7D9-7A20-FD40-B8FE-8FCCC5D9A79C}"/>
                </a:ext>
              </a:extLst>
            </p:cNvPr>
            <p:cNvSpPr txBox="1"/>
            <p:nvPr/>
          </p:nvSpPr>
          <p:spPr>
            <a:xfrm>
              <a:off x="6666526" y="2053931"/>
              <a:ext cx="1495637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1</a:t>
              </a:r>
            </a:p>
          </p:txBody>
        </p:sp>
      </p:grp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4306211-06A2-2FF9-9437-B25CD1E60C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b="16687"/>
          <a:stretch/>
        </p:blipFill>
        <p:spPr>
          <a:xfrm>
            <a:off x="828515" y="159958"/>
            <a:ext cx="3078307" cy="3078306"/>
          </a:xfr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76ABF26F-E418-8D07-2BDD-ACD5C5D4B6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3" b="16673"/>
          <a:stretch/>
        </p:blipFill>
        <p:spPr>
          <a:xfrm>
            <a:off x="2698292" y="2513244"/>
            <a:ext cx="4143805" cy="4143805"/>
          </a:xfrm>
        </p:spPr>
      </p:pic>
    </p:spTree>
    <p:extLst>
      <p:ext uri="{BB962C8B-B14F-4D97-AF65-F5344CB8AC3E}">
        <p14:creationId xmlns:p14="http://schemas.microsoft.com/office/powerpoint/2010/main" val="269108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0B70E2C-52D4-21BA-A619-7E2BCFFB93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b="16543"/>
          <a:stretch/>
        </p:blipFill>
        <p:spPr>
          <a:xfrm>
            <a:off x="84109" y="343720"/>
            <a:ext cx="6077450" cy="6325560"/>
          </a:xfrm>
        </p:spPr>
      </p:pic>
      <p:sp>
        <p:nvSpPr>
          <p:cNvPr id="5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6200000">
            <a:off x="109156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F949C"/>
          </a:solidFill>
        </p:grpSpPr>
        <p:sp>
          <p:nvSpPr>
            <p:cNvPr id="7" name="Oval 6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B4FD0549-7EC8-AEA0-E54A-B19D51A53F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b="16672"/>
          <a:stretch/>
        </p:blipFill>
        <p:spPr>
          <a:xfrm>
            <a:off x="4370211" y="188720"/>
            <a:ext cx="2097006" cy="2097006"/>
          </a:xfrm>
          <a:custGeom>
            <a:avLst/>
            <a:gdLst>
              <a:gd name="connsiteX0" fmla="*/ 1179138 w 2358274"/>
              <a:gd name="connsiteY0" fmla="*/ 0 h 2358274"/>
              <a:gd name="connsiteX1" fmla="*/ 1782159 w 2358274"/>
              <a:gd name="connsiteY1" fmla="*/ 249779 h 2358274"/>
              <a:gd name="connsiteX2" fmla="*/ 2108495 w 2358274"/>
              <a:gd name="connsiteY2" fmla="*/ 576115 h 2358274"/>
              <a:gd name="connsiteX3" fmla="*/ 2108495 w 2358274"/>
              <a:gd name="connsiteY3" fmla="*/ 1782158 h 2358274"/>
              <a:gd name="connsiteX4" fmla="*/ 1782158 w 2358274"/>
              <a:gd name="connsiteY4" fmla="*/ 2108495 h 2358274"/>
              <a:gd name="connsiteX5" fmla="*/ 576115 w 2358274"/>
              <a:gd name="connsiteY5" fmla="*/ 2108495 h 2358274"/>
              <a:gd name="connsiteX6" fmla="*/ 249779 w 2358274"/>
              <a:gd name="connsiteY6" fmla="*/ 1782159 h 2358274"/>
              <a:gd name="connsiteX7" fmla="*/ 249779 w 2358274"/>
              <a:gd name="connsiteY7" fmla="*/ 576116 h 2358274"/>
              <a:gd name="connsiteX8" fmla="*/ 576116 w 2358274"/>
              <a:gd name="connsiteY8" fmla="*/ 249779 h 2358274"/>
              <a:gd name="connsiteX9" fmla="*/ 1179138 w 2358274"/>
              <a:gd name="connsiteY9" fmla="*/ 0 h 23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274" h="2358274">
                <a:moveTo>
                  <a:pt x="1179138" y="0"/>
                </a:moveTo>
                <a:cubicBezTo>
                  <a:pt x="1397389" y="0"/>
                  <a:pt x="1615639" y="83260"/>
                  <a:pt x="1782159" y="249779"/>
                </a:cubicBezTo>
                <a:lnTo>
                  <a:pt x="2108495" y="576115"/>
                </a:lnTo>
                <a:cubicBezTo>
                  <a:pt x="2441534" y="909154"/>
                  <a:pt x="2441534" y="1449118"/>
                  <a:pt x="2108495" y="1782158"/>
                </a:cubicBezTo>
                <a:lnTo>
                  <a:pt x="1782158" y="2108495"/>
                </a:lnTo>
                <a:cubicBezTo>
                  <a:pt x="1449118" y="2441534"/>
                  <a:pt x="909154" y="2441534"/>
                  <a:pt x="576115" y="2108495"/>
                </a:cubicBezTo>
                <a:lnTo>
                  <a:pt x="249779" y="1782159"/>
                </a:lnTo>
                <a:cubicBezTo>
                  <a:pt x="-83260" y="1449120"/>
                  <a:pt x="-83260" y="909156"/>
                  <a:pt x="249779" y="576116"/>
                </a:cubicBezTo>
                <a:lnTo>
                  <a:pt x="576116" y="249779"/>
                </a:lnTo>
                <a:cubicBezTo>
                  <a:pt x="742636" y="83260"/>
                  <a:pt x="960887" y="0"/>
                  <a:pt x="1179138" y="0"/>
                </a:cubicBezTo>
                <a:close/>
              </a:path>
            </a:pathLst>
          </a:custGeom>
          <a:ln w="76200">
            <a:solidFill>
              <a:srgbClr val="F6D69D"/>
            </a:solidFill>
          </a:ln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A6C8986A-700B-386C-BA17-6A4071E8B408}"/>
              </a:ext>
            </a:extLst>
          </p:cNvPr>
          <p:cNvSpPr/>
          <p:nvPr/>
        </p:nvSpPr>
        <p:spPr>
          <a:xfrm rot="2700000">
            <a:off x="6690803" y="2103538"/>
            <a:ext cx="301362" cy="301362"/>
          </a:xfrm>
          <a:prstGeom prst="teardrop">
            <a:avLst/>
          </a:prstGeom>
          <a:solidFill>
            <a:srgbClr val="88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B19B3D-4C38-E3EE-413F-522A6F8CCC51}"/>
              </a:ext>
            </a:extLst>
          </p:cNvPr>
          <p:cNvSpPr/>
          <p:nvPr/>
        </p:nvSpPr>
        <p:spPr>
          <a:xfrm>
            <a:off x="7199334" y="1968419"/>
            <a:ext cx="4002065" cy="115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Let’s fill in those ears!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 like in our “bunny in a pot,” fill in just the pink parts of the inner ear.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32B6F1-7561-280C-6060-0D9E4A646B96}"/>
              </a:ext>
            </a:extLst>
          </p:cNvPr>
          <p:cNvGrpSpPr/>
          <p:nvPr/>
        </p:nvGrpSpPr>
        <p:grpSpPr>
          <a:xfrm>
            <a:off x="6738219" y="5072565"/>
            <a:ext cx="4699969" cy="960134"/>
            <a:chOff x="319705" y="1560811"/>
            <a:chExt cx="4699969" cy="96013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828CB7-2F08-EF73-5F0A-D94A1C6E5D51}"/>
                </a:ext>
              </a:extLst>
            </p:cNvPr>
            <p:cNvSpPr txBox="1"/>
            <p:nvPr/>
          </p:nvSpPr>
          <p:spPr>
            <a:xfrm>
              <a:off x="319705" y="1843837"/>
              <a:ext cx="4699969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Bunny </a:t>
              </a:r>
              <a:r>
                <a:rPr lang="en-US" sz="32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Face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39EA4A-D127-5D67-9DED-D19FF59CE641}"/>
                </a:ext>
              </a:extLst>
            </p:cNvPr>
            <p:cNvSpPr/>
            <p:nvPr/>
          </p:nvSpPr>
          <p:spPr>
            <a:xfrm>
              <a:off x="354360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9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Pink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Rectangle: Rounded Corners 38">
            <a:extLst>
              <a:ext uri="{FF2B5EF4-FFF2-40B4-BE49-F238E27FC236}">
                <a16:creationId xmlns:a16="http://schemas.microsoft.com/office/drawing/2014/main" id="{32F66F69-7998-5AB9-FA29-1D027E7FE9E4}"/>
              </a:ext>
            </a:extLst>
          </p:cNvPr>
          <p:cNvSpPr/>
          <p:nvPr/>
        </p:nvSpPr>
        <p:spPr>
          <a:xfrm>
            <a:off x="6626443" y="3859576"/>
            <a:ext cx="4811745" cy="803946"/>
          </a:xfrm>
          <a:prstGeom prst="roundRect">
            <a:avLst>
              <a:gd name="adj" fmla="val 32069"/>
            </a:avLst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Use the scribe to push your icing close to the edges!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orange, accessory&#10;&#10;Description automatically generated">
            <a:extLst>
              <a:ext uri="{FF2B5EF4-FFF2-40B4-BE49-F238E27FC236}">
                <a16:creationId xmlns:a16="http://schemas.microsoft.com/office/drawing/2014/main" id="{366249B0-105D-7E5A-35F7-EABDFDBA1D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3" b="25293"/>
          <a:stretch>
            <a:fillRect/>
          </a:stretch>
        </p:blipFill>
        <p:spPr/>
      </p:pic>
      <p:pic>
        <p:nvPicPr>
          <p:cNvPr id="9" name="Picture Placeholder 8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0A55A00A-C07D-7A58-94DC-AA74958E6D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25811" r="4222" b="24520"/>
          <a:stretch/>
        </p:blipFill>
        <p:spPr>
          <a:xfrm>
            <a:off x="0" y="1"/>
            <a:ext cx="4232658" cy="4040839"/>
          </a:xfrm>
        </p:spPr>
      </p:pic>
      <p:grpSp>
        <p:nvGrpSpPr>
          <p:cNvPr id="11" name="Group 10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12" name="Oval 11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5C7281-0C72-2831-1E42-B5553385A71B}"/>
              </a:ext>
            </a:extLst>
          </p:cNvPr>
          <p:cNvGrpSpPr/>
          <p:nvPr/>
        </p:nvGrpSpPr>
        <p:grpSpPr>
          <a:xfrm>
            <a:off x="5789146" y="724823"/>
            <a:ext cx="4699969" cy="950550"/>
            <a:chOff x="891247" y="1560811"/>
            <a:chExt cx="4699969" cy="95055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93BB52-B7AC-9D71-9346-C38072728AD5}"/>
                </a:ext>
              </a:extLst>
            </p:cNvPr>
            <p:cNvSpPr txBox="1"/>
            <p:nvPr/>
          </p:nvSpPr>
          <p:spPr>
            <a:xfrm>
              <a:off x="891247" y="2018918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Bunny in a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Pot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28A35C-CB68-12D6-EC7C-732D07C61CC1}"/>
                </a:ext>
              </a:extLst>
            </p:cNvPr>
            <p:cNvSpPr/>
            <p:nvPr/>
          </p:nvSpPr>
          <p:spPr>
            <a:xfrm>
              <a:off x="891247" y="1560811"/>
              <a:ext cx="4636983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10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White Icing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 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" name="Partial Circle 33">
            <a:extLst>
              <a:ext uri="{FF2B5EF4-FFF2-40B4-BE49-F238E27FC236}">
                <a16:creationId xmlns:a16="http://schemas.microsoft.com/office/drawing/2014/main" id="{A05AEBA4-980A-3709-89FB-AB1AB1165DF7}"/>
              </a:ext>
            </a:extLst>
          </p:cNvPr>
          <p:cNvSpPr/>
          <p:nvPr/>
        </p:nvSpPr>
        <p:spPr>
          <a:xfrm rot="16200000">
            <a:off x="109156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440F58E0-348C-5026-0C11-85013D4FD4F9}"/>
              </a:ext>
            </a:extLst>
          </p:cNvPr>
          <p:cNvSpPr/>
          <p:nvPr/>
        </p:nvSpPr>
        <p:spPr>
          <a:xfrm rot="2700000">
            <a:off x="2226138" y="2741178"/>
            <a:ext cx="1293158" cy="1293158"/>
          </a:xfrm>
          <a:prstGeom prst="roundRect">
            <a:avLst>
              <a:gd name="adj" fmla="val 39352"/>
            </a:avLst>
          </a:prstGeom>
          <a:solidFill>
            <a:srgbClr val="88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04AA90-1126-2D58-EE39-76CC654147EE}"/>
              </a:ext>
            </a:extLst>
          </p:cNvPr>
          <p:cNvCxnSpPr>
            <a:cxnSpLocks/>
          </p:cNvCxnSpPr>
          <p:nvPr/>
        </p:nvCxnSpPr>
        <p:spPr>
          <a:xfrm>
            <a:off x="2607109" y="3126075"/>
            <a:ext cx="564777" cy="5558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ardrop 24">
            <a:extLst>
              <a:ext uri="{FF2B5EF4-FFF2-40B4-BE49-F238E27FC236}">
                <a16:creationId xmlns:a16="http://schemas.microsoft.com/office/drawing/2014/main" id="{3D0DC080-1BD4-224D-5C20-649E80E266BD}"/>
              </a:ext>
            </a:extLst>
          </p:cNvPr>
          <p:cNvSpPr/>
          <p:nvPr/>
        </p:nvSpPr>
        <p:spPr>
          <a:xfrm rot="2700000">
            <a:off x="6847559" y="2443528"/>
            <a:ext cx="301362" cy="301362"/>
          </a:xfrm>
          <a:prstGeom prst="teardrop">
            <a:avLst/>
          </a:prstGeom>
          <a:solidFill>
            <a:srgbClr val="FF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987FE-DCFD-43AE-14F2-2AAB1A163496}"/>
              </a:ext>
            </a:extLst>
          </p:cNvPr>
          <p:cNvSpPr/>
          <p:nvPr/>
        </p:nvSpPr>
        <p:spPr>
          <a:xfrm>
            <a:off x="7356091" y="2308409"/>
            <a:ext cx="4578798" cy="15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 trace the inner ear with white icing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Leave some blank areas for the greenery but bring your white icing all the way down to the orange clay pot.</a:t>
            </a:r>
          </a:p>
        </p:txBody>
      </p:sp>
      <p:pic>
        <p:nvPicPr>
          <p:cNvPr id="18" name="Picture Placeholder 95">
            <a:extLst>
              <a:ext uri="{FF2B5EF4-FFF2-40B4-BE49-F238E27FC236}">
                <a16:creationId xmlns:a16="http://schemas.microsoft.com/office/drawing/2014/main" id="{9F70ADD9-5FFE-46E5-7D5F-8D75172E08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36661" r="43011" b="38434"/>
          <a:stretch/>
        </p:blipFill>
        <p:spPr>
          <a:xfrm>
            <a:off x="9297668" y="4244899"/>
            <a:ext cx="2077104" cy="2077104"/>
          </a:xfrm>
          <a:custGeom>
            <a:avLst/>
            <a:gdLst>
              <a:gd name="connsiteX0" fmla="*/ 2132557 w 4265113"/>
              <a:gd name="connsiteY0" fmla="*/ 0 h 4265114"/>
              <a:gd name="connsiteX1" fmla="*/ 3223167 w 4265113"/>
              <a:gd name="connsiteY1" fmla="*/ 451745 h 4265114"/>
              <a:gd name="connsiteX2" fmla="*/ 3813368 w 4265113"/>
              <a:gd name="connsiteY2" fmla="*/ 1041947 h 4265114"/>
              <a:gd name="connsiteX3" fmla="*/ 3813368 w 4265113"/>
              <a:gd name="connsiteY3" fmla="*/ 3223167 h 4265114"/>
              <a:gd name="connsiteX4" fmla="*/ 3223166 w 4265113"/>
              <a:gd name="connsiteY4" fmla="*/ 3813369 h 4265114"/>
              <a:gd name="connsiteX5" fmla="*/ 1041946 w 4265113"/>
              <a:gd name="connsiteY5" fmla="*/ 3813369 h 4265114"/>
              <a:gd name="connsiteX6" fmla="*/ 451745 w 4265113"/>
              <a:gd name="connsiteY6" fmla="*/ 3223167 h 4265114"/>
              <a:gd name="connsiteX7" fmla="*/ 451745 w 4265113"/>
              <a:gd name="connsiteY7" fmla="*/ 1041948 h 4265114"/>
              <a:gd name="connsiteX8" fmla="*/ 1041947 w 4265113"/>
              <a:gd name="connsiteY8" fmla="*/ 451745 h 4265114"/>
              <a:gd name="connsiteX9" fmla="*/ 2132557 w 4265113"/>
              <a:gd name="connsiteY9" fmla="*/ 0 h 42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5113" h="4265114">
                <a:moveTo>
                  <a:pt x="2132557" y="0"/>
                </a:moveTo>
                <a:cubicBezTo>
                  <a:pt x="2527280" y="0"/>
                  <a:pt x="2922003" y="150582"/>
                  <a:pt x="3223167" y="451745"/>
                </a:cubicBezTo>
                <a:lnTo>
                  <a:pt x="3813368" y="1041947"/>
                </a:lnTo>
                <a:cubicBezTo>
                  <a:pt x="4415695" y="1644274"/>
                  <a:pt x="4415695" y="2620840"/>
                  <a:pt x="3813368" y="3223167"/>
                </a:cubicBezTo>
                <a:lnTo>
                  <a:pt x="3223166" y="3813369"/>
                </a:lnTo>
                <a:cubicBezTo>
                  <a:pt x="2620839" y="4415696"/>
                  <a:pt x="1644273" y="4415696"/>
                  <a:pt x="1041946" y="3813369"/>
                </a:cubicBezTo>
                <a:lnTo>
                  <a:pt x="451745" y="3223167"/>
                </a:lnTo>
                <a:cubicBezTo>
                  <a:pt x="-150582" y="2620840"/>
                  <a:pt x="-150582" y="1644275"/>
                  <a:pt x="451745" y="1041948"/>
                </a:cubicBezTo>
                <a:lnTo>
                  <a:pt x="1041947" y="451745"/>
                </a:lnTo>
                <a:cubicBezTo>
                  <a:pt x="1343110" y="150582"/>
                  <a:pt x="1737833" y="0"/>
                  <a:pt x="21325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326EA6A-F2F3-0B92-2B75-B8409E3CAA70}"/>
              </a:ext>
            </a:extLst>
          </p:cNvPr>
          <p:cNvSpPr/>
          <p:nvPr/>
        </p:nvSpPr>
        <p:spPr>
          <a:xfrm>
            <a:off x="6572278" y="4932428"/>
            <a:ext cx="300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Leave space for the </a:t>
            </a:r>
          </a:p>
          <a:p>
            <a:r>
              <a:rPr lang="en-US" sz="1600" b="1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Greenery in a later step &gt;&gt;&gt;</a:t>
            </a:r>
          </a:p>
        </p:txBody>
      </p:sp>
    </p:spTree>
    <p:extLst>
      <p:ext uri="{BB962C8B-B14F-4D97-AF65-F5344CB8AC3E}">
        <p14:creationId xmlns:p14="http://schemas.microsoft.com/office/powerpoint/2010/main" val="287365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700000">
            <a:off x="2357525" y="2444915"/>
            <a:ext cx="3919382" cy="3919382"/>
          </a:xfrm>
          <a:prstGeom prst="roundRect">
            <a:avLst>
              <a:gd name="adj" fmla="val 39352"/>
            </a:avLst>
          </a:prstGeom>
          <a:solidFill>
            <a:srgbClr val="F6D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6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EA378"/>
          </a:solidFill>
        </p:grpSpPr>
        <p:sp>
          <p:nvSpPr>
            <p:cNvPr id="8" name="Oval 7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C529D-A92C-462D-8396-1A703E8C12C8}"/>
              </a:ext>
            </a:extLst>
          </p:cNvPr>
          <p:cNvSpPr/>
          <p:nvPr/>
        </p:nvSpPr>
        <p:spPr>
          <a:xfrm>
            <a:off x="8161465" y="531987"/>
            <a:ext cx="3544824" cy="115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Fill in any remaining blank parts with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white icing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– this will wrap up our cute bunny face!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BD3AC-EC5B-3944-B5E2-5A385AD208FD}"/>
              </a:ext>
            </a:extLst>
          </p:cNvPr>
          <p:cNvGrpSpPr/>
          <p:nvPr/>
        </p:nvGrpSpPr>
        <p:grpSpPr>
          <a:xfrm>
            <a:off x="1799875" y="631430"/>
            <a:ext cx="5680823" cy="1013221"/>
            <a:chOff x="891247" y="1560811"/>
            <a:chExt cx="4699969" cy="1013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716885-BF83-71C0-1199-AC0E80A4CFDF}"/>
                </a:ext>
              </a:extLst>
            </p:cNvPr>
            <p:cNvSpPr txBox="1"/>
            <p:nvPr/>
          </p:nvSpPr>
          <p:spPr>
            <a:xfrm>
              <a:off x="891247" y="1896924"/>
              <a:ext cx="4699969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Bunny </a:t>
              </a:r>
              <a:r>
                <a:rPr lang="en-US" sz="32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Face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BE81F9-961F-1AF2-EEEE-BBF7F2EBE815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11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White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69FB4BA-8432-57AD-2AB2-4DD097ED92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18635"/>
          <a:stretch/>
        </p:blipFill>
        <p:spPr>
          <a:xfrm>
            <a:off x="257111" y="2012950"/>
            <a:ext cx="4265612" cy="4265613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8D48195-AAE1-6EDC-379F-2934EEF52A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b="11465"/>
          <a:stretch/>
        </p:blipFill>
        <p:spPr>
          <a:xfrm>
            <a:off x="4141334" y="2060899"/>
            <a:ext cx="4265113" cy="4265114"/>
          </a:xfrm>
        </p:spPr>
      </p:pic>
      <p:sp>
        <p:nvSpPr>
          <p:cNvPr id="27" name="Rectangle: Rounded Corners 38">
            <a:extLst>
              <a:ext uri="{FF2B5EF4-FFF2-40B4-BE49-F238E27FC236}">
                <a16:creationId xmlns:a16="http://schemas.microsoft.com/office/drawing/2014/main" id="{DA02D7C6-3802-AFE3-F9E6-A7B73807958B}"/>
              </a:ext>
            </a:extLst>
          </p:cNvPr>
          <p:cNvSpPr/>
          <p:nvPr/>
        </p:nvSpPr>
        <p:spPr>
          <a:xfrm>
            <a:off x="8199135" y="1966276"/>
            <a:ext cx="2970086" cy="455096"/>
          </a:xfrm>
          <a:prstGeom prst="roundRect">
            <a:avLst/>
          </a:prstGeom>
          <a:solidFill>
            <a:srgbClr val="FF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Ain’t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he the CUTEST!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3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96031" y="438130"/>
            <a:ext cx="4699969" cy="976335"/>
            <a:chOff x="891247" y="1560811"/>
            <a:chExt cx="4699969" cy="9763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51F7D3-016E-4259-A096-4F08D158B194}"/>
                </a:ext>
              </a:extLst>
            </p:cNvPr>
            <p:cNvSpPr txBox="1"/>
            <p:nvPr/>
          </p:nvSpPr>
          <p:spPr>
            <a:xfrm>
              <a:off x="891247" y="2044703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Bunny in a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Pot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8FDEE-D457-4649-90EC-20B59B67C353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12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Green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</a:p>
          </p:txBody>
        </p:sp>
      </p:grp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47E084F2-736F-498F-A542-91BA0A3C61E5}"/>
              </a:ext>
            </a:extLst>
          </p:cNvPr>
          <p:cNvSpPr/>
          <p:nvPr/>
        </p:nvSpPr>
        <p:spPr>
          <a:xfrm>
            <a:off x="4178094" y="3981903"/>
            <a:ext cx="2564318" cy="330874"/>
          </a:xfrm>
          <a:prstGeom prst="roundRect">
            <a:avLst>
              <a:gd name="adj" fmla="val 50000"/>
            </a:avLst>
          </a:prstGeom>
          <a:solidFill>
            <a:srgbClr val="FEA3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&gt;&gt;&gt;&gt;&gt;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885B3-E294-4259-852B-9B5FE6AAE00A}"/>
              </a:ext>
            </a:extLst>
          </p:cNvPr>
          <p:cNvSpPr/>
          <p:nvPr/>
        </p:nvSpPr>
        <p:spPr>
          <a:xfrm>
            <a:off x="6096000" y="457339"/>
            <a:ext cx="5509591" cy="133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Add some green leaves with your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green icing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 – I did groupings of three leaves – but choose what you like best! I’d suggest doing one leave on the left, one leaf in the middle, one leaf on the right – then repeat.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EA378"/>
          </a:solidFill>
        </p:grpSpPr>
        <p:sp>
          <p:nvSpPr>
            <p:cNvPr id="10" name="Oval 9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C5C72B2-C2D0-B85D-EDA8-D264BF23E0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b="16709"/>
          <a:stretch/>
        </p:blipFill>
        <p:spPr>
          <a:xfrm>
            <a:off x="1550783" y="2518289"/>
            <a:ext cx="3490912" cy="3489325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87AF922-4736-E83C-EE46-9D13F69387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13220"/>
          <a:stretch/>
        </p:blipFill>
        <p:spPr>
          <a:xfrm>
            <a:off x="5905486" y="1750104"/>
            <a:ext cx="5800803" cy="5800803"/>
          </a:xfr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2D8293CB-A53B-E2FF-4790-F91CC7D6F197}"/>
              </a:ext>
            </a:extLst>
          </p:cNvPr>
          <p:cNvSpPr/>
          <p:nvPr/>
        </p:nvSpPr>
        <p:spPr>
          <a:xfrm>
            <a:off x="1080459" y="2288154"/>
            <a:ext cx="1835431" cy="646000"/>
          </a:xfrm>
          <a:prstGeom prst="roundRect">
            <a:avLst/>
          </a:prstGeom>
          <a:solidFill>
            <a:srgbClr val="88C534"/>
          </a:solidFill>
          <a:ln>
            <a:solidFill>
              <a:srgbClr val="88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Add green leaves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A62EA3-097E-A901-4786-5A26B9796F7E}"/>
              </a:ext>
            </a:extLst>
          </p:cNvPr>
          <p:cNvCxnSpPr>
            <a:cxnSpLocks/>
          </p:cNvCxnSpPr>
          <p:nvPr/>
        </p:nvCxnSpPr>
        <p:spPr>
          <a:xfrm>
            <a:off x="1971675" y="2876550"/>
            <a:ext cx="390525" cy="1105353"/>
          </a:xfrm>
          <a:prstGeom prst="straightConnector1">
            <a:avLst/>
          </a:prstGeom>
          <a:ln w="57150">
            <a:solidFill>
              <a:srgbClr val="88C5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1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A9B7F4-6033-2CE0-FC09-373E2F88A3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b="16633"/>
          <a:stretch/>
        </p:blipFill>
        <p:spPr>
          <a:xfrm>
            <a:off x="4513953" y="357853"/>
            <a:ext cx="2661223" cy="2661223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5D77548-5B7F-D794-AF74-F0FFEC053F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b="16687"/>
          <a:stretch/>
        </p:blipFill>
        <p:spPr>
          <a:xfrm>
            <a:off x="7312025" y="0"/>
            <a:ext cx="4411663" cy="4411663"/>
          </a:xfrm>
        </p:spPr>
      </p:pic>
      <p:sp>
        <p:nvSpPr>
          <p:cNvPr id="9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F949C"/>
          </a:solidFill>
        </p:grpSpPr>
        <p:sp>
          <p:nvSpPr>
            <p:cNvPr id="11" name="Oval 10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04572B0-4CDA-40AC-96F3-A26EB1B83DEC}"/>
              </a:ext>
            </a:extLst>
          </p:cNvPr>
          <p:cNvSpPr txBox="1"/>
          <p:nvPr/>
        </p:nvSpPr>
        <p:spPr>
          <a:xfrm>
            <a:off x="761028" y="4597308"/>
            <a:ext cx="5309178" cy="115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Give me the two leaves in your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green icing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– that’s it! We’re almost done with our too cute tulip! What do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ya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think!? Next up for it – line work!</a:t>
            </a:r>
          </a:p>
        </p:txBody>
      </p:sp>
      <p:sp>
        <p:nvSpPr>
          <p:cNvPr id="26" name="Rectangle: Rounded Corners 42">
            <a:extLst>
              <a:ext uri="{FF2B5EF4-FFF2-40B4-BE49-F238E27FC236}">
                <a16:creationId xmlns:a16="http://schemas.microsoft.com/office/drawing/2014/main" id="{EB842DCF-A6E9-4E78-B6BA-ACE0E57F1434}"/>
              </a:ext>
            </a:extLst>
          </p:cNvPr>
          <p:cNvSpPr/>
          <p:nvPr/>
        </p:nvSpPr>
        <p:spPr>
          <a:xfrm>
            <a:off x="835064" y="4022211"/>
            <a:ext cx="3678889" cy="436084"/>
          </a:xfrm>
          <a:prstGeom prst="roundRect">
            <a:avLst/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en-US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almost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wraps up our Flower!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058F3B-4419-18F6-F7E9-DA03499260A7}"/>
              </a:ext>
            </a:extLst>
          </p:cNvPr>
          <p:cNvGrpSpPr/>
          <p:nvPr/>
        </p:nvGrpSpPr>
        <p:grpSpPr>
          <a:xfrm>
            <a:off x="885489" y="2474696"/>
            <a:ext cx="4699969" cy="954304"/>
            <a:chOff x="891247" y="1560811"/>
            <a:chExt cx="4699969" cy="95430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ED02D4-A0EE-1AD5-1A1D-D29EA7A2984A}"/>
                </a:ext>
              </a:extLst>
            </p:cNvPr>
            <p:cNvSpPr txBox="1"/>
            <p:nvPr/>
          </p:nvSpPr>
          <p:spPr>
            <a:xfrm>
              <a:off x="891247" y="2022672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Too Cute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Tulip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C626123-C010-4508-A635-2617BB48E512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13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Green Icing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 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536391CC-A896-85F1-345A-0F14DE56C19E}"/>
              </a:ext>
            </a:extLst>
          </p:cNvPr>
          <p:cNvSpPr/>
          <p:nvPr/>
        </p:nvSpPr>
        <p:spPr>
          <a:xfrm rot="2700000">
            <a:off x="6835167" y="1320601"/>
            <a:ext cx="766596" cy="766596"/>
          </a:xfrm>
          <a:prstGeom prst="roundRect">
            <a:avLst>
              <a:gd name="adj" fmla="val 39352"/>
            </a:avLst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43405F-BD38-535A-CD46-556983C3D220}"/>
              </a:ext>
            </a:extLst>
          </p:cNvPr>
          <p:cNvSpPr txBox="1"/>
          <p:nvPr/>
        </p:nvSpPr>
        <p:spPr>
          <a:xfrm>
            <a:off x="6775151" y="1446136"/>
            <a:ext cx="8866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1 &gt;</a:t>
            </a:r>
          </a:p>
        </p:txBody>
      </p:sp>
    </p:spTree>
    <p:extLst>
      <p:ext uri="{BB962C8B-B14F-4D97-AF65-F5344CB8AC3E}">
        <p14:creationId xmlns:p14="http://schemas.microsoft.com/office/powerpoint/2010/main" val="376855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6D109A1-CEFE-CC05-3AEE-1B5FF1CF73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b="16633"/>
          <a:stretch/>
        </p:blipFill>
        <p:spPr>
          <a:xfrm>
            <a:off x="338822" y="188720"/>
            <a:ext cx="3086642" cy="3086643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9929038-B96B-B835-9FDB-87F9343D33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b="16714"/>
          <a:stretch/>
        </p:blipFill>
        <p:spPr>
          <a:xfrm>
            <a:off x="2567502" y="1932586"/>
            <a:ext cx="4640531" cy="4640532"/>
          </a:xfrm>
        </p:spPr>
      </p:pic>
      <p:sp>
        <p:nvSpPr>
          <p:cNvPr id="5" name="Rounded Rectangle 4"/>
          <p:cNvSpPr/>
          <p:nvPr/>
        </p:nvSpPr>
        <p:spPr>
          <a:xfrm rot="2700000">
            <a:off x="2594161" y="2259792"/>
            <a:ext cx="1154120" cy="1154120"/>
          </a:xfrm>
          <a:prstGeom prst="roundRect">
            <a:avLst>
              <a:gd name="adj" fmla="val 39352"/>
            </a:avLst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EA378"/>
          </a:solidFill>
        </p:grpSpPr>
        <p:sp>
          <p:nvSpPr>
            <p:cNvPr id="9" name="Oval 8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885B3-E294-4259-852B-9B5FE6AAE00A}"/>
              </a:ext>
            </a:extLst>
          </p:cNvPr>
          <p:cNvSpPr/>
          <p:nvPr/>
        </p:nvSpPr>
        <p:spPr>
          <a:xfrm>
            <a:off x="7304233" y="1975977"/>
            <a:ext cx="3881240" cy="101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We’re going to make heart-shaped toe beans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. To make a heart, you combine two upside-down “rain drops.”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53DD0-D22D-31FC-B1A5-EF0B85BBD235}"/>
              </a:ext>
            </a:extLst>
          </p:cNvPr>
          <p:cNvCxnSpPr>
            <a:cxnSpLocks/>
          </p:cNvCxnSpPr>
          <p:nvPr/>
        </p:nvCxnSpPr>
        <p:spPr>
          <a:xfrm>
            <a:off x="2973727" y="2629964"/>
            <a:ext cx="380971" cy="38988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468493-420B-F5E9-345D-9ABACB3E769F}"/>
              </a:ext>
            </a:extLst>
          </p:cNvPr>
          <p:cNvGrpSpPr/>
          <p:nvPr/>
        </p:nvGrpSpPr>
        <p:grpSpPr>
          <a:xfrm>
            <a:off x="6686900" y="490926"/>
            <a:ext cx="4699969" cy="1006689"/>
            <a:chOff x="891247" y="1560772"/>
            <a:chExt cx="4699969" cy="100668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60562C-53CC-8787-1882-303F8D49FEE0}"/>
                </a:ext>
              </a:extLst>
            </p:cNvPr>
            <p:cNvSpPr txBox="1"/>
            <p:nvPr/>
          </p:nvSpPr>
          <p:spPr>
            <a:xfrm>
              <a:off x="891247" y="1890353"/>
              <a:ext cx="4699969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Lucky Bunny’s </a:t>
              </a:r>
              <a:r>
                <a:rPr lang="en-US" sz="32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Foot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5CCF01-4536-7C5D-1A6A-A16F84DDDDCC}"/>
                </a:ext>
              </a:extLst>
            </p:cNvPr>
            <p:cNvSpPr/>
            <p:nvPr/>
          </p:nvSpPr>
          <p:spPr>
            <a:xfrm>
              <a:off x="971851" y="1560772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14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Pink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Rectangle: Rounded Corners 38">
            <a:extLst>
              <a:ext uri="{FF2B5EF4-FFF2-40B4-BE49-F238E27FC236}">
                <a16:creationId xmlns:a16="http://schemas.microsoft.com/office/drawing/2014/main" id="{69138579-0E03-2717-0652-D5360B7A12EC}"/>
              </a:ext>
            </a:extLst>
          </p:cNvPr>
          <p:cNvSpPr/>
          <p:nvPr/>
        </p:nvSpPr>
        <p:spPr>
          <a:xfrm>
            <a:off x="590805" y="5230064"/>
            <a:ext cx="1835431" cy="373624"/>
          </a:xfrm>
          <a:prstGeom prst="roundRect">
            <a:avLst/>
          </a:prstGeom>
          <a:solidFill>
            <a:srgbClr val="88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The toe beans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Partial Circle 33">
            <a:extLst>
              <a:ext uri="{FF2B5EF4-FFF2-40B4-BE49-F238E27FC236}">
                <a16:creationId xmlns:a16="http://schemas.microsoft.com/office/drawing/2014/main" id="{F896D596-A8C4-10DF-0BC8-DE63A603A7F1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DBD406-06C7-6C1C-4A60-33DCBD8E5202}"/>
              </a:ext>
            </a:extLst>
          </p:cNvPr>
          <p:cNvCxnSpPr>
            <a:cxnSpLocks/>
          </p:cNvCxnSpPr>
          <p:nvPr/>
        </p:nvCxnSpPr>
        <p:spPr>
          <a:xfrm flipV="1">
            <a:off x="2355134" y="4162425"/>
            <a:ext cx="1445341" cy="1212663"/>
          </a:xfrm>
          <a:prstGeom prst="straightConnector1">
            <a:avLst/>
          </a:prstGeom>
          <a:ln w="57150">
            <a:solidFill>
              <a:srgbClr val="88C5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ardrop 12">
            <a:extLst>
              <a:ext uri="{FF2B5EF4-FFF2-40B4-BE49-F238E27FC236}">
                <a16:creationId xmlns:a16="http://schemas.microsoft.com/office/drawing/2014/main" id="{6CFA1A6A-A7BE-9F3F-BB94-AD77A078FC91}"/>
              </a:ext>
            </a:extLst>
          </p:cNvPr>
          <p:cNvSpPr/>
          <p:nvPr/>
        </p:nvSpPr>
        <p:spPr>
          <a:xfrm rot="6300000">
            <a:off x="8260995" y="3962351"/>
            <a:ext cx="884468" cy="884468"/>
          </a:xfrm>
          <a:prstGeom prst="teardrop">
            <a:avLst>
              <a:gd name="adj" fmla="val 145231"/>
            </a:avLst>
          </a:prstGeom>
          <a:noFill/>
          <a:ln w="57150">
            <a:solidFill>
              <a:srgbClr val="88C5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D3083D60-0CBF-4001-427C-C8038201755A}"/>
              </a:ext>
            </a:extLst>
          </p:cNvPr>
          <p:cNvSpPr/>
          <p:nvPr/>
        </p:nvSpPr>
        <p:spPr>
          <a:xfrm rot="9900000">
            <a:off x="9344243" y="3962351"/>
            <a:ext cx="884468" cy="884468"/>
          </a:xfrm>
          <a:prstGeom prst="teardrop">
            <a:avLst>
              <a:gd name="adj" fmla="val 145231"/>
            </a:avLst>
          </a:prstGeom>
          <a:noFill/>
          <a:ln w="57150">
            <a:solidFill>
              <a:srgbClr val="88C5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A0D7D-D8F3-F254-4B12-7688EEF289DF}"/>
              </a:ext>
            </a:extLst>
          </p:cNvPr>
          <p:cNvSpPr txBox="1"/>
          <p:nvPr/>
        </p:nvSpPr>
        <p:spPr>
          <a:xfrm>
            <a:off x="8259915" y="4162425"/>
            <a:ext cx="8866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8EB2D-E6A8-C783-2A4C-04FE2E489335}"/>
              </a:ext>
            </a:extLst>
          </p:cNvPr>
          <p:cNvSpPr txBox="1"/>
          <p:nvPr/>
        </p:nvSpPr>
        <p:spPr>
          <a:xfrm>
            <a:off x="9343163" y="4144551"/>
            <a:ext cx="8866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5C45A-A7C2-0D81-67D4-74A31965EDE6}"/>
              </a:ext>
            </a:extLst>
          </p:cNvPr>
          <p:cNvSpPr txBox="1"/>
          <p:nvPr/>
        </p:nvSpPr>
        <p:spPr>
          <a:xfrm>
            <a:off x="8026681" y="5375088"/>
            <a:ext cx="2436344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End at the bottom point</a:t>
            </a:r>
          </a:p>
        </p:txBody>
      </p:sp>
    </p:spTree>
    <p:extLst>
      <p:ext uri="{BB962C8B-B14F-4D97-AF65-F5344CB8AC3E}">
        <p14:creationId xmlns:p14="http://schemas.microsoft.com/office/powerpoint/2010/main" val="390255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700000">
            <a:off x="2836790" y="1549582"/>
            <a:ext cx="3502302" cy="3502302"/>
          </a:xfrm>
          <a:prstGeom prst="roundRect">
            <a:avLst>
              <a:gd name="adj" fmla="val 39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5AC0BF88-4116-28D3-9446-E13E899DDF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0" b="16660"/>
          <a:stretch/>
        </p:blipFill>
        <p:spPr>
          <a:xfrm>
            <a:off x="2955232" y="44056"/>
            <a:ext cx="3064904" cy="3064904"/>
          </a:xfrm>
        </p:spPr>
      </p:pic>
      <p:sp>
        <p:nvSpPr>
          <p:cNvPr id="5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6200000">
            <a:off x="10923327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F949C"/>
          </a:solidFill>
        </p:grpSpPr>
        <p:sp>
          <p:nvSpPr>
            <p:cNvPr id="7" name="Oval 6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sp>
        <p:nvSpPr>
          <p:cNvPr id="40" name="Rectangle: Rounded Corners 38">
            <a:extLst>
              <a:ext uri="{FF2B5EF4-FFF2-40B4-BE49-F238E27FC236}">
                <a16:creationId xmlns:a16="http://schemas.microsoft.com/office/drawing/2014/main" id="{FACC484A-98E1-1323-D5B3-C3AD53748379}"/>
              </a:ext>
            </a:extLst>
          </p:cNvPr>
          <p:cNvSpPr/>
          <p:nvPr/>
        </p:nvSpPr>
        <p:spPr>
          <a:xfrm>
            <a:off x="6658795" y="1814772"/>
            <a:ext cx="4258769" cy="455096"/>
          </a:xfrm>
          <a:prstGeom prst="roundRect">
            <a:avLst/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Careful – that icing isn’t dry yet!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2C716D-01F9-2ADA-BE33-77DD31EC0F66}"/>
              </a:ext>
            </a:extLst>
          </p:cNvPr>
          <p:cNvGrpSpPr/>
          <p:nvPr/>
        </p:nvGrpSpPr>
        <p:grpSpPr>
          <a:xfrm>
            <a:off x="6588689" y="579718"/>
            <a:ext cx="4699969" cy="954304"/>
            <a:chOff x="891247" y="1560811"/>
            <a:chExt cx="4699969" cy="95430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E9082F-E8B2-A192-3866-05A7B9FF1D99}"/>
                </a:ext>
              </a:extLst>
            </p:cNvPr>
            <p:cNvSpPr txBox="1"/>
            <p:nvPr/>
          </p:nvSpPr>
          <p:spPr>
            <a:xfrm>
              <a:off x="891247" y="2022672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Too Cute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Tulip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CFD72B-B8A1-32C9-44ED-46185A6FA2DA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15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Green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D31901-84FF-7A3B-0ED1-E335716494A5}"/>
              </a:ext>
            </a:extLst>
          </p:cNvPr>
          <p:cNvGrpSpPr/>
          <p:nvPr/>
        </p:nvGrpSpPr>
        <p:grpSpPr>
          <a:xfrm>
            <a:off x="6236384" y="2890699"/>
            <a:ext cx="5589647" cy="1523815"/>
            <a:chOff x="6666526" y="1954175"/>
            <a:chExt cx="5589647" cy="1523815"/>
          </a:xfrm>
        </p:grpSpPr>
        <p:sp>
          <p:nvSpPr>
            <p:cNvPr id="45" name="Rectangle: Rounded Corners 5">
              <a:extLst>
                <a:ext uri="{FF2B5EF4-FFF2-40B4-BE49-F238E27FC236}">
                  <a16:creationId xmlns:a16="http://schemas.microsoft.com/office/drawing/2014/main" id="{42621BDD-BDBB-A2FC-9891-680B02F1562D}"/>
                </a:ext>
              </a:extLst>
            </p:cNvPr>
            <p:cNvSpPr/>
            <p:nvPr/>
          </p:nvSpPr>
          <p:spPr>
            <a:xfrm rot="2700000">
              <a:off x="6983620" y="1995087"/>
              <a:ext cx="861450" cy="861450"/>
            </a:xfrm>
            <a:prstGeom prst="roundRect">
              <a:avLst>
                <a:gd name="adj" fmla="val 37971"/>
              </a:avLst>
            </a:prstGeom>
            <a:solidFill>
              <a:srgbClr val="FF9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30953CC-5E2C-AAC6-CA6C-5380C15F0914}"/>
                </a:ext>
              </a:extLst>
            </p:cNvPr>
            <p:cNvSpPr txBox="1"/>
            <p:nvPr/>
          </p:nvSpPr>
          <p:spPr>
            <a:xfrm>
              <a:off x="7997404" y="1954175"/>
              <a:ext cx="4258769" cy="1523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Add the leaf veining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 grab your green icing and give me some veins. NOTE – your green icing below </a:t>
              </a:r>
              <a:r>
                <a:rPr lang="en-US" sz="1600" i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 not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dried yet – so be gentle! We don’t want to crack our icing.</a:t>
              </a:r>
              <a:endParaRPr lang="id-ID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3B9829-9A1F-99D4-015C-F55027BA8C8C}"/>
                </a:ext>
              </a:extLst>
            </p:cNvPr>
            <p:cNvSpPr txBox="1"/>
            <p:nvPr/>
          </p:nvSpPr>
          <p:spPr>
            <a:xfrm>
              <a:off x="6666526" y="2074479"/>
              <a:ext cx="1495637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1</a:t>
              </a:r>
            </a:p>
          </p:txBody>
        </p:sp>
      </p:grp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E92E1052-33AB-98A7-4070-B7E973420541}"/>
              </a:ext>
            </a:extLst>
          </p:cNvPr>
          <p:cNvSpPr/>
          <p:nvPr/>
        </p:nvSpPr>
        <p:spPr>
          <a:xfrm rot="2700000">
            <a:off x="593035" y="1894167"/>
            <a:ext cx="3921970" cy="3921970"/>
          </a:xfrm>
          <a:prstGeom prst="roundRect">
            <a:avLst>
              <a:gd name="adj" fmla="val 39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7E510182-8F7A-0C09-E554-7ECD10A5D9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15988" b="20022"/>
          <a:stretch/>
        </p:blipFill>
        <p:spPr>
          <a:xfrm>
            <a:off x="428627" y="1860745"/>
            <a:ext cx="4079120" cy="4079120"/>
          </a:xfrm>
        </p:spPr>
      </p:pic>
      <p:sp>
        <p:nvSpPr>
          <p:cNvPr id="34" name="Rectangle: Rounded Corners 38">
            <a:extLst>
              <a:ext uri="{FF2B5EF4-FFF2-40B4-BE49-F238E27FC236}">
                <a16:creationId xmlns:a16="http://schemas.microsoft.com/office/drawing/2014/main" id="{216BB40F-850B-CEFF-C2CC-58000E214755}"/>
              </a:ext>
            </a:extLst>
          </p:cNvPr>
          <p:cNvSpPr/>
          <p:nvPr/>
        </p:nvSpPr>
        <p:spPr>
          <a:xfrm>
            <a:off x="2573676" y="5679842"/>
            <a:ext cx="2184995" cy="646000"/>
          </a:xfrm>
          <a:prstGeom prst="roundRect">
            <a:avLst/>
          </a:prstGeom>
          <a:solidFill>
            <a:srgbClr val="FEA378"/>
          </a:solidFill>
          <a:ln>
            <a:solidFill>
              <a:srgbClr val="FEA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This is called Line Work!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222100-8D9D-896B-3403-2269252E8C9A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4775400"/>
            <a:ext cx="316872" cy="1050165"/>
          </a:xfrm>
          <a:prstGeom prst="straightConnector1">
            <a:avLst/>
          </a:prstGeom>
          <a:ln w="57150">
            <a:solidFill>
              <a:srgbClr val="FEA3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1068013-22D1-E0A3-C7A8-6D4712B2124E}"/>
              </a:ext>
            </a:extLst>
          </p:cNvPr>
          <p:cNvSpPr/>
          <p:nvPr/>
        </p:nvSpPr>
        <p:spPr>
          <a:xfrm>
            <a:off x="4952186" y="4785096"/>
            <a:ext cx="2952750" cy="1447095"/>
          </a:xfrm>
          <a:custGeom>
            <a:avLst/>
            <a:gdLst>
              <a:gd name="connsiteX0" fmla="*/ 0 w 2952750"/>
              <a:gd name="connsiteY0" fmla="*/ 0 h 1447095"/>
              <a:gd name="connsiteX1" fmla="*/ 1609725 w 2952750"/>
              <a:gd name="connsiteY1" fmla="*/ 1209675 h 1447095"/>
              <a:gd name="connsiteX2" fmla="*/ 2952750 w 2952750"/>
              <a:gd name="connsiteY2" fmla="*/ 1381125 h 144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1447095">
                <a:moveTo>
                  <a:pt x="0" y="0"/>
                </a:moveTo>
                <a:cubicBezTo>
                  <a:pt x="558800" y="489744"/>
                  <a:pt x="1117600" y="979488"/>
                  <a:pt x="1609725" y="1209675"/>
                </a:cubicBezTo>
                <a:cubicBezTo>
                  <a:pt x="2101850" y="1439862"/>
                  <a:pt x="2670175" y="1514475"/>
                  <a:pt x="2952750" y="1381125"/>
                </a:cubicBezTo>
              </a:path>
            </a:pathLst>
          </a:custGeom>
          <a:noFill/>
          <a:ln w="76200">
            <a:solidFill>
              <a:srgbClr val="88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A5F40FD-1F31-4D00-0624-8EDE6572A37B}"/>
              </a:ext>
            </a:extLst>
          </p:cNvPr>
          <p:cNvSpPr/>
          <p:nvPr/>
        </p:nvSpPr>
        <p:spPr>
          <a:xfrm>
            <a:off x="4930025" y="4695825"/>
            <a:ext cx="1086393" cy="946211"/>
          </a:xfrm>
          <a:custGeom>
            <a:avLst/>
            <a:gdLst>
              <a:gd name="connsiteX0" fmla="*/ 0 w 1086393"/>
              <a:gd name="connsiteY0" fmla="*/ 876300 h 946211"/>
              <a:gd name="connsiteX1" fmla="*/ 942975 w 1086393"/>
              <a:gd name="connsiteY1" fmla="*/ 857250 h 946211"/>
              <a:gd name="connsiteX2" fmla="*/ 1066800 w 1086393"/>
              <a:gd name="connsiteY2" fmla="*/ 0 h 9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393" h="946211">
                <a:moveTo>
                  <a:pt x="0" y="876300"/>
                </a:moveTo>
                <a:cubicBezTo>
                  <a:pt x="382587" y="939800"/>
                  <a:pt x="765175" y="1003300"/>
                  <a:pt x="942975" y="857250"/>
                </a:cubicBezTo>
                <a:cubicBezTo>
                  <a:pt x="1120775" y="711200"/>
                  <a:pt x="1093787" y="355600"/>
                  <a:pt x="1066800" y="0"/>
                </a:cubicBezTo>
              </a:path>
            </a:pathLst>
          </a:custGeom>
          <a:noFill/>
          <a:ln w="76200">
            <a:solidFill>
              <a:srgbClr val="88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990EF6-8083-F736-5203-94BD6C01F7F4}"/>
              </a:ext>
            </a:extLst>
          </p:cNvPr>
          <p:cNvSpPr/>
          <p:nvPr/>
        </p:nvSpPr>
        <p:spPr>
          <a:xfrm>
            <a:off x="5723376" y="5153005"/>
            <a:ext cx="1327956" cy="1156604"/>
          </a:xfrm>
          <a:custGeom>
            <a:avLst/>
            <a:gdLst>
              <a:gd name="connsiteX0" fmla="*/ 0 w 1086393"/>
              <a:gd name="connsiteY0" fmla="*/ 876300 h 946211"/>
              <a:gd name="connsiteX1" fmla="*/ 942975 w 1086393"/>
              <a:gd name="connsiteY1" fmla="*/ 857250 h 946211"/>
              <a:gd name="connsiteX2" fmla="*/ 1066800 w 1086393"/>
              <a:gd name="connsiteY2" fmla="*/ 0 h 9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393" h="946211">
                <a:moveTo>
                  <a:pt x="0" y="876300"/>
                </a:moveTo>
                <a:cubicBezTo>
                  <a:pt x="382587" y="939800"/>
                  <a:pt x="765175" y="1003300"/>
                  <a:pt x="942975" y="857250"/>
                </a:cubicBezTo>
                <a:cubicBezTo>
                  <a:pt x="1120775" y="711200"/>
                  <a:pt x="1093787" y="355600"/>
                  <a:pt x="1066800" y="0"/>
                </a:cubicBezTo>
              </a:path>
            </a:pathLst>
          </a:custGeom>
          <a:noFill/>
          <a:ln w="76200">
            <a:solidFill>
              <a:srgbClr val="88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FAF69E-B9E0-A7FE-133A-C73AC4CE6F2A}"/>
              </a:ext>
            </a:extLst>
          </p:cNvPr>
          <p:cNvSpPr/>
          <p:nvPr/>
        </p:nvSpPr>
        <p:spPr>
          <a:xfrm flipH="1">
            <a:off x="8238126" y="4741423"/>
            <a:ext cx="3490075" cy="1447095"/>
          </a:xfrm>
          <a:custGeom>
            <a:avLst/>
            <a:gdLst>
              <a:gd name="connsiteX0" fmla="*/ 0 w 2952750"/>
              <a:gd name="connsiteY0" fmla="*/ 0 h 1447095"/>
              <a:gd name="connsiteX1" fmla="*/ 1609725 w 2952750"/>
              <a:gd name="connsiteY1" fmla="*/ 1209675 h 1447095"/>
              <a:gd name="connsiteX2" fmla="*/ 2952750 w 2952750"/>
              <a:gd name="connsiteY2" fmla="*/ 1381125 h 144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1447095">
                <a:moveTo>
                  <a:pt x="0" y="0"/>
                </a:moveTo>
                <a:cubicBezTo>
                  <a:pt x="558800" y="489744"/>
                  <a:pt x="1117600" y="979488"/>
                  <a:pt x="1609725" y="1209675"/>
                </a:cubicBezTo>
                <a:cubicBezTo>
                  <a:pt x="2101850" y="1439862"/>
                  <a:pt x="2670175" y="1514475"/>
                  <a:pt x="2952750" y="1381125"/>
                </a:cubicBezTo>
              </a:path>
            </a:pathLst>
          </a:custGeom>
          <a:noFill/>
          <a:ln w="76200">
            <a:solidFill>
              <a:srgbClr val="88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0F85B0-5720-CDDB-C7B6-4E954D5BE0E5}"/>
              </a:ext>
            </a:extLst>
          </p:cNvPr>
          <p:cNvSpPr/>
          <p:nvPr/>
        </p:nvSpPr>
        <p:spPr>
          <a:xfrm flipH="1">
            <a:off x="10421951" y="4652152"/>
            <a:ext cx="1284089" cy="946211"/>
          </a:xfrm>
          <a:custGeom>
            <a:avLst/>
            <a:gdLst>
              <a:gd name="connsiteX0" fmla="*/ 0 w 1086393"/>
              <a:gd name="connsiteY0" fmla="*/ 876300 h 946211"/>
              <a:gd name="connsiteX1" fmla="*/ 942975 w 1086393"/>
              <a:gd name="connsiteY1" fmla="*/ 857250 h 946211"/>
              <a:gd name="connsiteX2" fmla="*/ 1066800 w 1086393"/>
              <a:gd name="connsiteY2" fmla="*/ 0 h 9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393" h="946211">
                <a:moveTo>
                  <a:pt x="0" y="876300"/>
                </a:moveTo>
                <a:cubicBezTo>
                  <a:pt x="382587" y="939800"/>
                  <a:pt x="765175" y="1003300"/>
                  <a:pt x="942975" y="857250"/>
                </a:cubicBezTo>
                <a:cubicBezTo>
                  <a:pt x="1120775" y="711200"/>
                  <a:pt x="1093787" y="355600"/>
                  <a:pt x="1066800" y="0"/>
                </a:cubicBezTo>
              </a:path>
            </a:pathLst>
          </a:custGeom>
          <a:noFill/>
          <a:ln w="76200">
            <a:solidFill>
              <a:srgbClr val="88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CF240E8-AEFE-1960-C573-A3816E59DAA5}"/>
              </a:ext>
            </a:extLst>
          </p:cNvPr>
          <p:cNvSpPr/>
          <p:nvPr/>
        </p:nvSpPr>
        <p:spPr>
          <a:xfrm flipH="1">
            <a:off x="9182121" y="5083190"/>
            <a:ext cx="1569610" cy="1156604"/>
          </a:xfrm>
          <a:custGeom>
            <a:avLst/>
            <a:gdLst>
              <a:gd name="connsiteX0" fmla="*/ 0 w 1086393"/>
              <a:gd name="connsiteY0" fmla="*/ 876300 h 946211"/>
              <a:gd name="connsiteX1" fmla="*/ 942975 w 1086393"/>
              <a:gd name="connsiteY1" fmla="*/ 857250 h 946211"/>
              <a:gd name="connsiteX2" fmla="*/ 1066800 w 1086393"/>
              <a:gd name="connsiteY2" fmla="*/ 0 h 9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393" h="946211">
                <a:moveTo>
                  <a:pt x="0" y="876300"/>
                </a:moveTo>
                <a:cubicBezTo>
                  <a:pt x="382587" y="939800"/>
                  <a:pt x="765175" y="1003300"/>
                  <a:pt x="942975" y="857250"/>
                </a:cubicBezTo>
                <a:cubicBezTo>
                  <a:pt x="1120775" y="711200"/>
                  <a:pt x="1093787" y="355600"/>
                  <a:pt x="1066800" y="0"/>
                </a:cubicBezTo>
              </a:path>
            </a:pathLst>
          </a:custGeom>
          <a:noFill/>
          <a:ln w="76200">
            <a:solidFill>
              <a:srgbClr val="88C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871025D4-C70A-C008-7D30-8730D56E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177"/>
          <a:stretch/>
        </p:blipFill>
        <p:spPr>
          <a:xfrm>
            <a:off x="0" y="9597"/>
            <a:ext cx="6234546" cy="6858000"/>
          </a:xfrm>
          <a:custGeom>
            <a:avLst/>
            <a:gdLst>
              <a:gd name="connsiteX0" fmla="*/ 0 w 12192002"/>
              <a:gd name="connsiteY0" fmla="*/ 0 h 6902841"/>
              <a:gd name="connsiteX1" fmla="*/ 12192002 w 12192002"/>
              <a:gd name="connsiteY1" fmla="*/ 0 h 6902841"/>
              <a:gd name="connsiteX2" fmla="*/ 12192002 w 12192002"/>
              <a:gd name="connsiteY2" fmla="*/ 6902841 h 6902841"/>
              <a:gd name="connsiteX3" fmla="*/ 0 w 12192002"/>
              <a:gd name="connsiteY3" fmla="*/ 6902841 h 690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2" h="6902841">
                <a:moveTo>
                  <a:pt x="0" y="0"/>
                </a:moveTo>
                <a:lnTo>
                  <a:pt x="12192002" y="0"/>
                </a:lnTo>
                <a:lnTo>
                  <a:pt x="12192002" y="6902841"/>
                </a:lnTo>
                <a:lnTo>
                  <a:pt x="0" y="69028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823F253-C7A6-789C-40A3-994261AEEF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r="1490"/>
          <a:stretch/>
        </p:blipFill>
        <p:spPr>
          <a:xfrm flipH="1">
            <a:off x="6104490" y="-11404"/>
            <a:ext cx="6080904" cy="6870824"/>
          </a:xfrm>
        </p:spPr>
      </p:pic>
      <p:sp>
        <p:nvSpPr>
          <p:cNvPr id="6" name="Freeform 5"/>
          <p:cNvSpPr/>
          <p:nvPr/>
        </p:nvSpPr>
        <p:spPr>
          <a:xfrm rot="5400000">
            <a:off x="2506034" y="-812333"/>
            <a:ext cx="6902842" cy="8472682"/>
          </a:xfrm>
          <a:custGeom>
            <a:avLst/>
            <a:gdLst>
              <a:gd name="connsiteX0" fmla="*/ 0 w 6902842"/>
              <a:gd name="connsiteY0" fmla="*/ 6253607 h 8472682"/>
              <a:gd name="connsiteX1" fmla="*/ 0 w 6902842"/>
              <a:gd name="connsiteY1" fmla="*/ 2219076 h 8472682"/>
              <a:gd name="connsiteX2" fmla="*/ 134892 w 6902842"/>
              <a:gd name="connsiteY2" fmla="*/ 2069837 h 8472682"/>
              <a:gd name="connsiteX3" fmla="*/ 1307333 w 6902842"/>
              <a:gd name="connsiteY3" fmla="*/ 897396 h 8472682"/>
              <a:gd name="connsiteX4" fmla="*/ 5640342 w 6902842"/>
              <a:gd name="connsiteY4" fmla="*/ 897396 h 8472682"/>
              <a:gd name="connsiteX5" fmla="*/ 6812783 w 6902842"/>
              <a:gd name="connsiteY5" fmla="*/ 2069837 h 8472682"/>
              <a:gd name="connsiteX6" fmla="*/ 6902842 w 6902842"/>
              <a:gd name="connsiteY6" fmla="*/ 2169475 h 8472682"/>
              <a:gd name="connsiteX7" fmla="*/ 6902842 w 6902842"/>
              <a:gd name="connsiteY7" fmla="*/ 6303207 h 8472682"/>
              <a:gd name="connsiteX8" fmla="*/ 6812783 w 6902842"/>
              <a:gd name="connsiteY8" fmla="*/ 6402845 h 8472682"/>
              <a:gd name="connsiteX9" fmla="*/ 5640342 w 6902842"/>
              <a:gd name="connsiteY9" fmla="*/ 7575286 h 8472682"/>
              <a:gd name="connsiteX10" fmla="*/ 1307333 w 6902842"/>
              <a:gd name="connsiteY10" fmla="*/ 7575286 h 8472682"/>
              <a:gd name="connsiteX11" fmla="*/ 134892 w 6902842"/>
              <a:gd name="connsiteY11" fmla="*/ 6402845 h 84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2842" h="8472682">
                <a:moveTo>
                  <a:pt x="0" y="6253607"/>
                </a:moveTo>
                <a:lnTo>
                  <a:pt x="0" y="2219076"/>
                </a:lnTo>
                <a:lnTo>
                  <a:pt x="134892" y="2069837"/>
                </a:lnTo>
                <a:lnTo>
                  <a:pt x="1307333" y="897396"/>
                </a:lnTo>
                <a:cubicBezTo>
                  <a:pt x="2503860" y="-299132"/>
                  <a:pt x="4443815" y="-299132"/>
                  <a:pt x="5640342" y="897396"/>
                </a:cubicBezTo>
                <a:lnTo>
                  <a:pt x="6812783" y="2069837"/>
                </a:lnTo>
                <a:lnTo>
                  <a:pt x="6902842" y="2169475"/>
                </a:lnTo>
                <a:lnTo>
                  <a:pt x="6902842" y="6303207"/>
                </a:lnTo>
                <a:lnTo>
                  <a:pt x="6812783" y="6402845"/>
                </a:lnTo>
                <a:lnTo>
                  <a:pt x="5640342" y="7575286"/>
                </a:lnTo>
                <a:cubicBezTo>
                  <a:pt x="4443815" y="8771814"/>
                  <a:pt x="2503860" y="8771814"/>
                  <a:pt x="1307333" y="7575286"/>
                </a:cubicBezTo>
                <a:lnTo>
                  <a:pt x="134892" y="6402845"/>
                </a:lnTo>
                <a:close/>
              </a:path>
            </a:pathLst>
          </a:custGeom>
          <a:solidFill>
            <a:srgbClr val="FF94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38301" y="-44839"/>
            <a:ext cx="8915399" cy="6902839"/>
          </a:xfrm>
          <a:custGeom>
            <a:avLst/>
            <a:gdLst>
              <a:gd name="connsiteX0" fmla="*/ 2185110 w 8915399"/>
              <a:gd name="connsiteY0" fmla="*/ 0 h 6902839"/>
              <a:gd name="connsiteX1" fmla="*/ 6730291 w 8915399"/>
              <a:gd name="connsiteY1" fmla="*/ 0 h 6902839"/>
              <a:gd name="connsiteX2" fmla="*/ 6737409 w 8915399"/>
              <a:gd name="connsiteY2" fmla="*/ 6434 h 6902839"/>
              <a:gd name="connsiteX3" fmla="*/ 7971113 w 8915399"/>
              <a:gd name="connsiteY3" fmla="*/ 1240138 h 6902839"/>
              <a:gd name="connsiteX4" fmla="*/ 7971113 w 8915399"/>
              <a:gd name="connsiteY4" fmla="*/ 5799558 h 6902839"/>
              <a:gd name="connsiteX5" fmla="*/ 6867831 w 8915399"/>
              <a:gd name="connsiteY5" fmla="*/ 6902839 h 6902839"/>
              <a:gd name="connsiteX6" fmla="*/ 2047569 w 8915399"/>
              <a:gd name="connsiteY6" fmla="*/ 6902839 h 6902839"/>
              <a:gd name="connsiteX7" fmla="*/ 944287 w 8915399"/>
              <a:gd name="connsiteY7" fmla="*/ 5799558 h 6902839"/>
              <a:gd name="connsiteX8" fmla="*/ 944287 w 8915399"/>
              <a:gd name="connsiteY8" fmla="*/ 1240138 h 6902839"/>
              <a:gd name="connsiteX9" fmla="*/ 2177991 w 8915399"/>
              <a:gd name="connsiteY9" fmla="*/ 6434 h 690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5399" h="6902839">
                <a:moveTo>
                  <a:pt x="2185110" y="0"/>
                </a:moveTo>
                <a:lnTo>
                  <a:pt x="6730291" y="0"/>
                </a:lnTo>
                <a:lnTo>
                  <a:pt x="6737409" y="6434"/>
                </a:lnTo>
                <a:lnTo>
                  <a:pt x="7971113" y="1240138"/>
                </a:lnTo>
                <a:cubicBezTo>
                  <a:pt x="9230162" y="2499187"/>
                  <a:pt x="9230162" y="4540509"/>
                  <a:pt x="7971113" y="5799558"/>
                </a:cubicBezTo>
                <a:lnTo>
                  <a:pt x="6867831" y="6902839"/>
                </a:lnTo>
                <a:lnTo>
                  <a:pt x="2047569" y="6902839"/>
                </a:lnTo>
                <a:lnTo>
                  <a:pt x="944287" y="5799558"/>
                </a:lnTo>
                <a:cubicBezTo>
                  <a:pt x="-314762" y="4540509"/>
                  <a:pt x="-314762" y="2499187"/>
                  <a:pt x="944287" y="1240138"/>
                </a:cubicBezTo>
                <a:lnTo>
                  <a:pt x="2177991" y="6434"/>
                </a:lnTo>
                <a:close/>
              </a:path>
            </a:pathLst>
          </a:custGeom>
          <a:noFill/>
          <a:ln>
            <a:solidFill>
              <a:srgbClr val="FF9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1F7D3-016E-4259-A096-4F08D158B194}"/>
              </a:ext>
            </a:extLst>
          </p:cNvPr>
          <p:cNvSpPr txBox="1"/>
          <p:nvPr/>
        </p:nvSpPr>
        <p:spPr>
          <a:xfrm>
            <a:off x="2465266" y="3081146"/>
            <a:ext cx="7261467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solidFill>
                  <a:schemeClr val="bg1"/>
                </a:solidFill>
                <a:latin typeface="Poppins" panose="00000500000000000000" pitchFamily="50" charset="0"/>
                <a:ea typeface="PT Sans" panose="020B0503020203020204" pitchFamily="34" charset="0"/>
                <a:cs typeface="Poppins" panose="00000500000000000000" pitchFamily="50" charset="0"/>
              </a:rPr>
              <a:t>Done!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1F7D3-016E-4259-A096-4F08D158B194}"/>
              </a:ext>
            </a:extLst>
          </p:cNvPr>
          <p:cNvSpPr txBox="1"/>
          <p:nvPr/>
        </p:nvSpPr>
        <p:spPr>
          <a:xfrm>
            <a:off x="2465267" y="1511522"/>
            <a:ext cx="7261467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chemeClr val="bg1"/>
                </a:solidFill>
                <a:latin typeface="Poppins" panose="00000500000000000000" pitchFamily="50" charset="0"/>
                <a:ea typeface="PT Sans" panose="020B0503020203020204" pitchFamily="34" charset="0"/>
                <a:cs typeface="Poppins" panose="00000500000000000000" pitchFamily="50" charset="0"/>
              </a:rPr>
              <a:t>You’re</a:t>
            </a:r>
          </a:p>
        </p:txBody>
      </p:sp>
      <p:sp>
        <p:nvSpPr>
          <p:cNvPr id="20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>
            <a:off x="10915650" y="55816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1DD89-E95E-4540-AD68-E0081BC74750}"/>
              </a:ext>
            </a:extLst>
          </p:cNvPr>
          <p:cNvSpPr/>
          <p:nvPr/>
        </p:nvSpPr>
        <p:spPr>
          <a:xfrm>
            <a:off x="130213" y="157791"/>
            <a:ext cx="6527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alpha val="49000"/>
                  </a:schemeClr>
                </a:solidFill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rPr>
              <a:t>Cookie</a:t>
            </a:r>
          </a:p>
          <a:p>
            <a:r>
              <a:rPr lang="en-US" sz="1200" dirty="0">
                <a:solidFill>
                  <a:schemeClr val="bg1">
                    <a:alpha val="49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</a:t>
            </a:r>
          </a:p>
          <a:p>
            <a:r>
              <a:rPr lang="en-US" sz="1200" dirty="0">
                <a:solidFill>
                  <a:schemeClr val="bg1">
                    <a:alpha val="49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Kits</a:t>
            </a:r>
            <a:endParaRPr lang="id-ID" sz="1200" dirty="0">
              <a:solidFill>
                <a:schemeClr val="bg1">
                  <a:alpha val="49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735416" y="460338"/>
            <a:ext cx="228600" cy="1241612"/>
            <a:chOff x="11601450" y="4781550"/>
            <a:chExt cx="323850" cy="1758950"/>
          </a:xfrm>
          <a:solidFill>
            <a:srgbClr val="FEA378"/>
          </a:solidFill>
        </p:grpSpPr>
        <p:sp>
          <p:nvSpPr>
            <p:cNvPr id="30" name="Oval 29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82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tray of cupcakes&#10;&#10;Description automatically generated with medium confidence">
            <a:extLst>
              <a:ext uri="{FF2B5EF4-FFF2-40B4-BE49-F238E27FC236}">
                <a16:creationId xmlns:a16="http://schemas.microsoft.com/office/drawing/2014/main" id="{67232726-7D1B-0FFE-F168-23E3468590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b="8567"/>
          <a:stretch>
            <a:fillRect/>
          </a:stretch>
        </p:blipFill>
        <p:spPr/>
      </p:pic>
      <p:sp>
        <p:nvSpPr>
          <p:cNvPr id="5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7" name="Oval 6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7528" y="3044123"/>
            <a:ext cx="4699969" cy="986498"/>
            <a:chOff x="-2357017" y="4977499"/>
            <a:chExt cx="4699969" cy="9864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51F7D3-016E-4259-A096-4F08D158B194}"/>
                </a:ext>
              </a:extLst>
            </p:cNvPr>
            <p:cNvSpPr txBox="1"/>
            <p:nvPr/>
          </p:nvSpPr>
          <p:spPr>
            <a:xfrm>
              <a:off x="-2357017" y="5471554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Your Cookie</a:t>
              </a:r>
              <a:r>
                <a:rPr lang="id-ID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 </a:t>
              </a:r>
              <a:r>
                <a:rPr lang="en-US" sz="3200" b="1" dirty="0">
                  <a:solidFill>
                    <a:srgbClr val="88C534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Playlist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88FDEE-D457-4649-90EC-20B59B67C353}"/>
                </a:ext>
              </a:extLst>
            </p:cNvPr>
            <p:cNvSpPr/>
            <p:nvPr/>
          </p:nvSpPr>
          <p:spPr>
            <a:xfrm>
              <a:off x="-2306851" y="4977499"/>
              <a:ext cx="4350197" cy="3234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4A2334-5FE3-7457-77D0-8B791C405BAB}"/>
              </a:ext>
            </a:extLst>
          </p:cNvPr>
          <p:cNvGrpSpPr/>
          <p:nvPr/>
        </p:nvGrpSpPr>
        <p:grpSpPr>
          <a:xfrm>
            <a:off x="9707459" y="1623219"/>
            <a:ext cx="1892812" cy="1892812"/>
            <a:chOff x="2399079" y="1705132"/>
            <a:chExt cx="1892812" cy="1892812"/>
          </a:xfrm>
          <a:solidFill>
            <a:srgbClr val="FEA378"/>
          </a:solidFill>
        </p:grpSpPr>
        <p:sp>
          <p:nvSpPr>
            <p:cNvPr id="3" name="Rounded Rectangle 2"/>
            <p:cNvSpPr/>
            <p:nvPr/>
          </p:nvSpPr>
          <p:spPr>
            <a:xfrm rot="2700000">
              <a:off x="2399079" y="1705132"/>
              <a:ext cx="1892812" cy="1892812"/>
            </a:xfrm>
            <a:prstGeom prst="roundRect">
              <a:avLst>
                <a:gd name="adj" fmla="val 393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97666" y="2651537"/>
              <a:ext cx="1495637" cy="3753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Cookies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97665" y="2120568"/>
              <a:ext cx="1495637" cy="684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58DFC1-773A-E4BD-BFD8-09EEBA09C3A5}"/>
              </a:ext>
            </a:extLst>
          </p:cNvPr>
          <p:cNvGrpSpPr/>
          <p:nvPr/>
        </p:nvGrpSpPr>
        <p:grpSpPr>
          <a:xfrm>
            <a:off x="8096301" y="225911"/>
            <a:ext cx="1892812" cy="1892812"/>
            <a:chOff x="8661606" y="310195"/>
            <a:chExt cx="1892812" cy="1892812"/>
          </a:xfrm>
          <a:solidFill>
            <a:srgbClr val="FF949C"/>
          </a:solidFill>
        </p:grpSpPr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E3E3763B-94EE-055C-8E61-4CFCF70C9E06}"/>
                </a:ext>
              </a:extLst>
            </p:cNvPr>
            <p:cNvSpPr/>
            <p:nvPr/>
          </p:nvSpPr>
          <p:spPr>
            <a:xfrm rot="2700000">
              <a:off x="8661606" y="310195"/>
              <a:ext cx="1892812" cy="1892812"/>
            </a:xfrm>
            <a:prstGeom prst="roundRect">
              <a:avLst>
                <a:gd name="adj" fmla="val 393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4AF353-5FE4-C5F6-F90C-24B6757A0191}"/>
                </a:ext>
              </a:extLst>
            </p:cNvPr>
            <p:cNvSpPr txBox="1"/>
            <p:nvPr/>
          </p:nvSpPr>
          <p:spPr>
            <a:xfrm>
              <a:off x="8860193" y="1256600"/>
              <a:ext cx="1495637" cy="3753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Icings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BABACB-614D-5BB4-6C19-F5AB55397D21}"/>
                </a:ext>
              </a:extLst>
            </p:cNvPr>
            <p:cNvSpPr txBox="1"/>
            <p:nvPr/>
          </p:nvSpPr>
          <p:spPr>
            <a:xfrm>
              <a:off x="8860192" y="725631"/>
              <a:ext cx="1495637" cy="684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6F99A7-C2D4-9F0D-BAA0-928B6619644B}"/>
              </a:ext>
            </a:extLst>
          </p:cNvPr>
          <p:cNvGrpSpPr/>
          <p:nvPr/>
        </p:nvGrpSpPr>
        <p:grpSpPr>
          <a:xfrm>
            <a:off x="2629593" y="4353958"/>
            <a:ext cx="3392860" cy="440128"/>
            <a:chOff x="5900699" y="4517739"/>
            <a:chExt cx="3392860" cy="440128"/>
          </a:xfrm>
        </p:grpSpPr>
        <p:sp>
          <p:nvSpPr>
            <p:cNvPr id="16" name="Rectangle: Rounded Corners 5">
              <a:extLst>
                <a:ext uri="{FF2B5EF4-FFF2-40B4-BE49-F238E27FC236}">
                  <a16:creationId xmlns:a16="http://schemas.microsoft.com/office/drawing/2014/main" id="{AFFAFCCC-D7DD-4731-AFBA-A94678F2189C}"/>
                </a:ext>
              </a:extLst>
            </p:cNvPr>
            <p:cNvSpPr/>
            <p:nvPr/>
          </p:nvSpPr>
          <p:spPr>
            <a:xfrm rot="2700000">
              <a:off x="5900699" y="4537882"/>
              <a:ext cx="390602" cy="390602"/>
            </a:xfrm>
            <a:prstGeom prst="roundRect">
              <a:avLst>
                <a:gd name="adj" fmla="val 37971"/>
              </a:avLst>
            </a:prstGeom>
            <a:solidFill>
              <a:srgbClr val="FF9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FF949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72198" y="4517739"/>
              <a:ext cx="29213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Bunny</a:t>
              </a:r>
              <a:r>
                <a:rPr lang="en-US" sz="1600" dirty="0">
                  <a:solidFill>
                    <a:srgbClr val="BBD7AE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in a Pot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E2CDBC-8F2D-CBC8-BDC0-71690A0AEF3C}"/>
                </a:ext>
              </a:extLst>
            </p:cNvPr>
            <p:cNvSpPr txBox="1"/>
            <p:nvPr/>
          </p:nvSpPr>
          <p:spPr>
            <a:xfrm>
              <a:off x="6001921" y="4526980"/>
              <a:ext cx="1881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F4FBA6-A11E-D53C-98F8-02E43D3FB2B8}"/>
              </a:ext>
            </a:extLst>
          </p:cNvPr>
          <p:cNvGrpSpPr/>
          <p:nvPr/>
        </p:nvGrpSpPr>
        <p:grpSpPr>
          <a:xfrm>
            <a:off x="2629593" y="4924005"/>
            <a:ext cx="3392860" cy="430888"/>
            <a:chOff x="5900699" y="4517738"/>
            <a:chExt cx="3392860" cy="430888"/>
          </a:xfrm>
        </p:grpSpPr>
        <p:sp>
          <p:nvSpPr>
            <p:cNvPr id="49" name="Rectangle: Rounded Corners 5">
              <a:extLst>
                <a:ext uri="{FF2B5EF4-FFF2-40B4-BE49-F238E27FC236}">
                  <a16:creationId xmlns:a16="http://schemas.microsoft.com/office/drawing/2014/main" id="{249B1BDB-34B0-80D3-74C7-D76EBE416488}"/>
                </a:ext>
              </a:extLst>
            </p:cNvPr>
            <p:cNvSpPr/>
            <p:nvPr/>
          </p:nvSpPr>
          <p:spPr>
            <a:xfrm rot="2700000">
              <a:off x="5900699" y="4537882"/>
              <a:ext cx="390602" cy="390602"/>
            </a:xfrm>
            <a:prstGeom prst="roundRect">
              <a:avLst>
                <a:gd name="adj" fmla="val 37971"/>
              </a:avLst>
            </a:prstGeom>
            <a:solidFill>
              <a:srgbClr val="88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BE248-C414-18DE-EA31-90D5A440C862}"/>
                </a:ext>
              </a:extLst>
            </p:cNvPr>
            <p:cNvSpPr txBox="1"/>
            <p:nvPr/>
          </p:nvSpPr>
          <p:spPr>
            <a:xfrm>
              <a:off x="6372198" y="4517739"/>
              <a:ext cx="29213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Bunny </a:t>
              </a:r>
              <a:r>
                <a:rPr lang="en-US" sz="1600" dirty="0">
                  <a:solidFill>
                    <a:srgbClr val="88C534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Face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9D87301-6D36-FD48-6555-57C10F12B549}"/>
                </a:ext>
              </a:extLst>
            </p:cNvPr>
            <p:cNvSpPr txBox="1"/>
            <p:nvPr/>
          </p:nvSpPr>
          <p:spPr>
            <a:xfrm>
              <a:off x="5993440" y="4517738"/>
              <a:ext cx="1966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E87E961-F3D2-8C94-B2D2-5AAA9BF54E3A}"/>
              </a:ext>
            </a:extLst>
          </p:cNvPr>
          <p:cNvGrpSpPr/>
          <p:nvPr/>
        </p:nvGrpSpPr>
        <p:grpSpPr>
          <a:xfrm>
            <a:off x="6130999" y="4372165"/>
            <a:ext cx="3184445" cy="804802"/>
            <a:chOff x="5900699" y="4517738"/>
            <a:chExt cx="3184445" cy="804802"/>
          </a:xfrm>
        </p:grpSpPr>
        <p:sp>
          <p:nvSpPr>
            <p:cNvPr id="57" name="Rectangle: Rounded Corners 5">
              <a:extLst>
                <a:ext uri="{FF2B5EF4-FFF2-40B4-BE49-F238E27FC236}">
                  <a16:creationId xmlns:a16="http://schemas.microsoft.com/office/drawing/2014/main" id="{D05258F2-B895-76E7-A817-C5FDB670FE23}"/>
                </a:ext>
              </a:extLst>
            </p:cNvPr>
            <p:cNvSpPr/>
            <p:nvPr/>
          </p:nvSpPr>
          <p:spPr>
            <a:xfrm rot="2700000">
              <a:off x="5900699" y="4537882"/>
              <a:ext cx="390602" cy="390602"/>
            </a:xfrm>
            <a:prstGeom prst="roundRect">
              <a:avLst>
                <a:gd name="adj" fmla="val 37971"/>
              </a:avLst>
            </a:prstGeom>
            <a:solidFill>
              <a:srgbClr val="88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26870C-F8FE-495A-55CC-D2CA29FC7C00}"/>
                </a:ext>
              </a:extLst>
            </p:cNvPr>
            <p:cNvSpPr txBox="1"/>
            <p:nvPr/>
          </p:nvSpPr>
          <p:spPr>
            <a:xfrm>
              <a:off x="6163783" y="4526425"/>
              <a:ext cx="2921361" cy="79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88C534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   </a:t>
              </a: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Too Cute </a:t>
              </a:r>
              <a:r>
                <a:rPr lang="en-US" sz="16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Tulip</a:t>
              </a:r>
            </a:p>
            <a:p>
              <a:pPr>
                <a:lnSpc>
                  <a:spcPct val="150000"/>
                </a:lnSpc>
              </a:pPr>
              <a:endParaRPr lang="en-US" sz="1600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16491BD-215B-D7EA-10A1-D069637B15A0}"/>
                </a:ext>
              </a:extLst>
            </p:cNvPr>
            <p:cNvSpPr txBox="1"/>
            <p:nvPr/>
          </p:nvSpPr>
          <p:spPr>
            <a:xfrm>
              <a:off x="5939833" y="4517738"/>
              <a:ext cx="3018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DD3C1B9-FED5-F2D3-3A83-2DF0C4020D56}"/>
              </a:ext>
            </a:extLst>
          </p:cNvPr>
          <p:cNvGrpSpPr/>
          <p:nvPr/>
        </p:nvGrpSpPr>
        <p:grpSpPr>
          <a:xfrm>
            <a:off x="6130999" y="4933248"/>
            <a:ext cx="3392860" cy="430888"/>
            <a:chOff x="5900699" y="4517738"/>
            <a:chExt cx="3392860" cy="430888"/>
          </a:xfrm>
        </p:grpSpPr>
        <p:sp>
          <p:nvSpPr>
            <p:cNvPr id="61" name="Rectangle: Rounded Corners 5">
              <a:extLst>
                <a:ext uri="{FF2B5EF4-FFF2-40B4-BE49-F238E27FC236}">
                  <a16:creationId xmlns:a16="http://schemas.microsoft.com/office/drawing/2014/main" id="{7751759D-C8A0-BFCB-BB5B-A9A4A8BABA1A}"/>
                </a:ext>
              </a:extLst>
            </p:cNvPr>
            <p:cNvSpPr/>
            <p:nvPr/>
          </p:nvSpPr>
          <p:spPr>
            <a:xfrm rot="2700000">
              <a:off x="5900699" y="4537882"/>
              <a:ext cx="390602" cy="390602"/>
            </a:xfrm>
            <a:prstGeom prst="roundRect">
              <a:avLst>
                <a:gd name="adj" fmla="val 37971"/>
              </a:avLst>
            </a:prstGeom>
            <a:solidFill>
              <a:srgbClr val="FF9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AD0EB0-6E27-8E6B-C399-E57B1492E425}"/>
                </a:ext>
              </a:extLst>
            </p:cNvPr>
            <p:cNvSpPr txBox="1"/>
            <p:nvPr/>
          </p:nvSpPr>
          <p:spPr>
            <a:xfrm>
              <a:off x="6372198" y="4517739"/>
              <a:ext cx="29213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Lucky Bunny’s </a:t>
              </a:r>
              <a:r>
                <a:rPr lang="en-US" sz="16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Foot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9E22E1-5FD5-8460-B210-F5B85FC97B05}"/>
                </a:ext>
              </a:extLst>
            </p:cNvPr>
            <p:cNvSpPr txBox="1"/>
            <p:nvPr/>
          </p:nvSpPr>
          <p:spPr>
            <a:xfrm>
              <a:off x="5922658" y="4517738"/>
              <a:ext cx="3190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11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95">
            <a:extLst>
              <a:ext uri="{FF2B5EF4-FFF2-40B4-BE49-F238E27FC236}">
                <a16:creationId xmlns:a16="http://schemas.microsoft.com/office/drawing/2014/main" id="{F01ADEC0-6415-5C51-4131-9A860B2DE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36661" r="43011" b="38434"/>
          <a:stretch/>
        </p:blipFill>
        <p:spPr>
          <a:xfrm>
            <a:off x="9297668" y="4244899"/>
            <a:ext cx="2077104" cy="2077104"/>
          </a:xfrm>
          <a:custGeom>
            <a:avLst/>
            <a:gdLst>
              <a:gd name="connsiteX0" fmla="*/ 2132557 w 4265113"/>
              <a:gd name="connsiteY0" fmla="*/ 0 h 4265114"/>
              <a:gd name="connsiteX1" fmla="*/ 3223167 w 4265113"/>
              <a:gd name="connsiteY1" fmla="*/ 451745 h 4265114"/>
              <a:gd name="connsiteX2" fmla="*/ 3813368 w 4265113"/>
              <a:gd name="connsiteY2" fmla="*/ 1041947 h 4265114"/>
              <a:gd name="connsiteX3" fmla="*/ 3813368 w 4265113"/>
              <a:gd name="connsiteY3" fmla="*/ 3223167 h 4265114"/>
              <a:gd name="connsiteX4" fmla="*/ 3223166 w 4265113"/>
              <a:gd name="connsiteY4" fmla="*/ 3813369 h 4265114"/>
              <a:gd name="connsiteX5" fmla="*/ 1041946 w 4265113"/>
              <a:gd name="connsiteY5" fmla="*/ 3813369 h 4265114"/>
              <a:gd name="connsiteX6" fmla="*/ 451745 w 4265113"/>
              <a:gd name="connsiteY6" fmla="*/ 3223167 h 4265114"/>
              <a:gd name="connsiteX7" fmla="*/ 451745 w 4265113"/>
              <a:gd name="connsiteY7" fmla="*/ 1041948 h 4265114"/>
              <a:gd name="connsiteX8" fmla="*/ 1041947 w 4265113"/>
              <a:gd name="connsiteY8" fmla="*/ 451745 h 4265114"/>
              <a:gd name="connsiteX9" fmla="*/ 2132557 w 4265113"/>
              <a:gd name="connsiteY9" fmla="*/ 0 h 42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5113" h="4265114">
                <a:moveTo>
                  <a:pt x="2132557" y="0"/>
                </a:moveTo>
                <a:cubicBezTo>
                  <a:pt x="2527280" y="0"/>
                  <a:pt x="2922003" y="150582"/>
                  <a:pt x="3223167" y="451745"/>
                </a:cubicBezTo>
                <a:lnTo>
                  <a:pt x="3813368" y="1041947"/>
                </a:lnTo>
                <a:cubicBezTo>
                  <a:pt x="4415695" y="1644274"/>
                  <a:pt x="4415695" y="2620840"/>
                  <a:pt x="3813368" y="3223167"/>
                </a:cubicBezTo>
                <a:lnTo>
                  <a:pt x="3223166" y="3813369"/>
                </a:lnTo>
                <a:cubicBezTo>
                  <a:pt x="2620839" y="4415696"/>
                  <a:pt x="1644273" y="4415696"/>
                  <a:pt x="1041946" y="3813369"/>
                </a:cubicBezTo>
                <a:lnTo>
                  <a:pt x="451745" y="3223167"/>
                </a:lnTo>
                <a:cubicBezTo>
                  <a:pt x="-150582" y="2620840"/>
                  <a:pt x="-150582" y="1644275"/>
                  <a:pt x="451745" y="1041948"/>
                </a:cubicBezTo>
                <a:lnTo>
                  <a:pt x="1041947" y="451745"/>
                </a:lnTo>
                <a:cubicBezTo>
                  <a:pt x="1343110" y="150582"/>
                  <a:pt x="1737833" y="0"/>
                  <a:pt x="21325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pic>
      <p:sp>
        <p:nvSpPr>
          <p:cNvPr id="3" name="Rounded Rectangle 2"/>
          <p:cNvSpPr/>
          <p:nvPr/>
        </p:nvSpPr>
        <p:spPr>
          <a:xfrm rot="2700000">
            <a:off x="2357525" y="2444915"/>
            <a:ext cx="3919382" cy="3919382"/>
          </a:xfrm>
          <a:prstGeom prst="roundRect">
            <a:avLst>
              <a:gd name="adj" fmla="val 39352"/>
            </a:avLst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6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F949C"/>
          </a:solidFill>
        </p:grpSpPr>
        <p:sp>
          <p:nvSpPr>
            <p:cNvPr id="8" name="Oval 7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BBD7A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BBD7A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BBD7A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BBD7A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C529D-A92C-462D-8396-1A703E8C12C8}"/>
              </a:ext>
            </a:extLst>
          </p:cNvPr>
          <p:cNvSpPr/>
          <p:nvPr/>
        </p:nvSpPr>
        <p:spPr>
          <a:xfrm>
            <a:off x="6813393" y="1727669"/>
            <a:ext cx="3943472" cy="263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We’re going to make the clay pot’s brim in orange.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We’re leaving the pot’s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base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grass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bunny ears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blank for now – we’ll come back and do these once the center has crusted!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2AC7F8-B163-43AE-98AE-3206B7059379}"/>
              </a:ext>
            </a:extLst>
          </p:cNvPr>
          <p:cNvSpPr/>
          <p:nvPr/>
        </p:nvSpPr>
        <p:spPr>
          <a:xfrm>
            <a:off x="6572278" y="4932428"/>
            <a:ext cx="300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Leave space for the </a:t>
            </a:r>
          </a:p>
          <a:p>
            <a:r>
              <a:rPr lang="en-US" sz="1600" b="1" dirty="0">
                <a:solidFill>
                  <a:srgbClr val="88C534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Greenery in a later step &gt;&gt;&gt;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BD3AC-EC5B-3944-B5E2-5A385AD208FD}"/>
              </a:ext>
            </a:extLst>
          </p:cNvPr>
          <p:cNvGrpSpPr/>
          <p:nvPr/>
        </p:nvGrpSpPr>
        <p:grpSpPr>
          <a:xfrm>
            <a:off x="5002041" y="535997"/>
            <a:ext cx="4699969" cy="954304"/>
            <a:chOff x="891247" y="1560811"/>
            <a:chExt cx="4699969" cy="95430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716885-BF83-71C0-1199-AC0E80A4CFDF}"/>
                </a:ext>
              </a:extLst>
            </p:cNvPr>
            <p:cNvSpPr txBox="1"/>
            <p:nvPr/>
          </p:nvSpPr>
          <p:spPr>
            <a:xfrm>
              <a:off x="891247" y="2022672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Bunny in a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Pot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BE81F9-961F-1AF2-EEEE-BBF7F2EBE815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1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Orange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98" name="Picture Placeholder 97">
            <a:extLst>
              <a:ext uri="{FF2B5EF4-FFF2-40B4-BE49-F238E27FC236}">
                <a16:creationId xmlns:a16="http://schemas.microsoft.com/office/drawing/2014/main" id="{1D634559-67B4-807E-2A75-40F88CB5B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0" b="16660"/>
          <a:stretch/>
        </p:blipFill>
        <p:spPr>
          <a:xfrm>
            <a:off x="2344738" y="2441575"/>
            <a:ext cx="3925887" cy="3925888"/>
          </a:xfrm>
        </p:spPr>
      </p:pic>
      <p:pic>
        <p:nvPicPr>
          <p:cNvPr id="96" name="Picture Placeholder 95">
            <a:extLst>
              <a:ext uri="{FF2B5EF4-FFF2-40B4-BE49-F238E27FC236}">
                <a16:creationId xmlns:a16="http://schemas.microsoft.com/office/drawing/2014/main" id="{EB14E46B-9BDE-BC12-CB99-01468EF54D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/>
        </p:blipFill>
        <p:spPr>
          <a:xfrm>
            <a:off x="1239838" y="1319213"/>
            <a:ext cx="2463800" cy="2463800"/>
          </a:xfr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D1BA8E-A68E-3919-C1D4-337212460EE6}"/>
              </a:ext>
            </a:extLst>
          </p:cNvPr>
          <p:cNvCxnSpPr>
            <a:cxnSpLocks/>
          </p:cNvCxnSpPr>
          <p:nvPr/>
        </p:nvCxnSpPr>
        <p:spPr>
          <a:xfrm flipV="1">
            <a:off x="2223247" y="4509247"/>
            <a:ext cx="690282" cy="600635"/>
          </a:xfrm>
          <a:prstGeom prst="straightConnector1">
            <a:avLst/>
          </a:prstGeom>
          <a:ln w="57150">
            <a:solidFill>
              <a:srgbClr val="FF94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38">
            <a:extLst>
              <a:ext uri="{FF2B5EF4-FFF2-40B4-BE49-F238E27FC236}">
                <a16:creationId xmlns:a16="http://schemas.microsoft.com/office/drawing/2014/main" id="{B216BA12-AF3C-B0B7-F833-3C6C1869DDCC}"/>
              </a:ext>
            </a:extLst>
          </p:cNvPr>
          <p:cNvSpPr/>
          <p:nvPr/>
        </p:nvSpPr>
        <p:spPr>
          <a:xfrm>
            <a:off x="335180" y="4890829"/>
            <a:ext cx="2212976" cy="934736"/>
          </a:xfrm>
          <a:prstGeom prst="roundRect">
            <a:avLst/>
          </a:prstGeom>
          <a:solidFill>
            <a:srgbClr val="FF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Leave these parts blank!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4237DF63-BE7D-A887-765C-82EF3946265B}"/>
              </a:ext>
            </a:extLst>
          </p:cNvPr>
          <p:cNvSpPr/>
          <p:nvPr/>
        </p:nvSpPr>
        <p:spPr>
          <a:xfrm>
            <a:off x="3112029" y="3473178"/>
            <a:ext cx="328642" cy="843447"/>
          </a:xfrm>
          <a:prstGeom prst="leftBracket">
            <a:avLst/>
          </a:prstGeom>
          <a:ln w="76200">
            <a:solidFill>
              <a:srgbClr val="FF949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3C09FFF2-8060-20E5-4134-8B461D09250C}"/>
              </a:ext>
            </a:extLst>
          </p:cNvPr>
          <p:cNvSpPr/>
          <p:nvPr/>
        </p:nvSpPr>
        <p:spPr>
          <a:xfrm>
            <a:off x="3112029" y="4580385"/>
            <a:ext cx="328642" cy="843447"/>
          </a:xfrm>
          <a:prstGeom prst="leftBracket">
            <a:avLst/>
          </a:prstGeom>
          <a:ln w="76200">
            <a:solidFill>
              <a:srgbClr val="FF949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3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170035E-82AB-C80F-8ADC-F73D685E2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8837"/>
          <a:stretch>
            <a:fillRect/>
          </a:stretch>
        </p:blipFill>
        <p:spPr/>
      </p:pic>
      <p:sp>
        <p:nvSpPr>
          <p:cNvPr id="5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6200000">
            <a:off x="109156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7" name="Oval 6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sp>
        <p:nvSpPr>
          <p:cNvPr id="19" name="Teardrop 18">
            <a:extLst>
              <a:ext uri="{FF2B5EF4-FFF2-40B4-BE49-F238E27FC236}">
                <a16:creationId xmlns:a16="http://schemas.microsoft.com/office/drawing/2014/main" id="{A6C8986A-700B-386C-BA17-6A4071E8B408}"/>
              </a:ext>
            </a:extLst>
          </p:cNvPr>
          <p:cNvSpPr/>
          <p:nvPr/>
        </p:nvSpPr>
        <p:spPr>
          <a:xfrm rot="2700000">
            <a:off x="6690803" y="993017"/>
            <a:ext cx="301362" cy="301362"/>
          </a:xfrm>
          <a:prstGeom prst="teardrop">
            <a:avLst/>
          </a:prstGeom>
          <a:solidFill>
            <a:srgbClr val="88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B19B3D-4C38-E3EE-413F-522A6F8CCC51}"/>
              </a:ext>
            </a:extLst>
          </p:cNvPr>
          <p:cNvSpPr/>
          <p:nvPr/>
        </p:nvSpPr>
        <p:spPr>
          <a:xfrm>
            <a:off x="7199334" y="857898"/>
            <a:ext cx="4002065" cy="188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 me a white circle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but leave off the ears for now! We’ll come back to those later.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accent4"/>
              </a:solidFill>
              <a:latin typeface="Seaford" panose="00000500000000000000" pitchFamily="2" charset="0"/>
              <a:cs typeface="Poppins SemiBold" panose="00000700000000000000" pitchFamily="50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Seaford" panose="000005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06B2794F-16EB-DC86-698E-68FB3D84FF55}"/>
              </a:ext>
            </a:extLst>
          </p:cNvPr>
          <p:cNvSpPr/>
          <p:nvPr/>
        </p:nvSpPr>
        <p:spPr>
          <a:xfrm rot="2700000">
            <a:off x="6690803" y="2385989"/>
            <a:ext cx="301362" cy="301362"/>
          </a:xfrm>
          <a:prstGeom prst="teardrop">
            <a:avLst/>
          </a:prstGeom>
          <a:solidFill>
            <a:srgbClr val="F6D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A6F7F-E13A-C0E4-CFA5-B001C3220B03}"/>
              </a:ext>
            </a:extLst>
          </p:cNvPr>
          <p:cNvSpPr/>
          <p:nvPr/>
        </p:nvSpPr>
        <p:spPr>
          <a:xfrm>
            <a:off x="7199334" y="2250870"/>
            <a:ext cx="4699969" cy="115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Drop in your sprinkles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Drop your eyeballs and button nose – use your scribe or tweezer to move it around.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32B6F1-7561-280C-6060-0D9E4A646B96}"/>
              </a:ext>
            </a:extLst>
          </p:cNvPr>
          <p:cNvGrpSpPr/>
          <p:nvPr/>
        </p:nvGrpSpPr>
        <p:grpSpPr>
          <a:xfrm>
            <a:off x="6656881" y="4623157"/>
            <a:ext cx="5316070" cy="954304"/>
            <a:chOff x="891247" y="1560811"/>
            <a:chExt cx="4853898" cy="9543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828CB7-2F08-EF73-5F0A-D94A1C6E5D51}"/>
                </a:ext>
              </a:extLst>
            </p:cNvPr>
            <p:cNvSpPr txBox="1"/>
            <p:nvPr/>
          </p:nvSpPr>
          <p:spPr>
            <a:xfrm>
              <a:off x="891247" y="2022672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Bunny </a:t>
              </a:r>
              <a:r>
                <a:rPr lang="en-US" sz="3200" b="1" dirty="0">
                  <a:solidFill>
                    <a:srgbClr val="88C534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Face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39EA4A-D127-5D67-9DED-D19FF59CE641}"/>
                </a:ext>
              </a:extLst>
            </p:cNvPr>
            <p:cNvSpPr/>
            <p:nvPr/>
          </p:nvSpPr>
          <p:spPr>
            <a:xfrm>
              <a:off x="891247" y="1560811"/>
              <a:ext cx="4853898" cy="6061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2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White Icing, Black &amp; Pink Sprinkles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Rectangle: Rounded Corners 38">
            <a:extLst>
              <a:ext uri="{FF2B5EF4-FFF2-40B4-BE49-F238E27FC236}">
                <a16:creationId xmlns:a16="http://schemas.microsoft.com/office/drawing/2014/main" id="{32F66F69-7998-5AB9-FA29-1D027E7FE9E4}"/>
              </a:ext>
            </a:extLst>
          </p:cNvPr>
          <p:cNvSpPr/>
          <p:nvPr/>
        </p:nvSpPr>
        <p:spPr>
          <a:xfrm>
            <a:off x="6656881" y="3984752"/>
            <a:ext cx="4258769" cy="455096"/>
          </a:xfrm>
          <a:prstGeom prst="roundRect">
            <a:avLst/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Have your Sprinkles Ready to Go!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B4FD0549-7EC8-AEA0-E54A-B19D51A53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6" b="10586"/>
          <a:stretch/>
        </p:blipFill>
        <p:spPr>
          <a:xfrm>
            <a:off x="227985" y="190714"/>
            <a:ext cx="2097006" cy="2097006"/>
          </a:xfrm>
          <a:custGeom>
            <a:avLst/>
            <a:gdLst>
              <a:gd name="connsiteX0" fmla="*/ 1179138 w 2358274"/>
              <a:gd name="connsiteY0" fmla="*/ 0 h 2358274"/>
              <a:gd name="connsiteX1" fmla="*/ 1782159 w 2358274"/>
              <a:gd name="connsiteY1" fmla="*/ 249779 h 2358274"/>
              <a:gd name="connsiteX2" fmla="*/ 2108495 w 2358274"/>
              <a:gd name="connsiteY2" fmla="*/ 576115 h 2358274"/>
              <a:gd name="connsiteX3" fmla="*/ 2108495 w 2358274"/>
              <a:gd name="connsiteY3" fmla="*/ 1782158 h 2358274"/>
              <a:gd name="connsiteX4" fmla="*/ 1782158 w 2358274"/>
              <a:gd name="connsiteY4" fmla="*/ 2108495 h 2358274"/>
              <a:gd name="connsiteX5" fmla="*/ 576115 w 2358274"/>
              <a:gd name="connsiteY5" fmla="*/ 2108495 h 2358274"/>
              <a:gd name="connsiteX6" fmla="*/ 249779 w 2358274"/>
              <a:gd name="connsiteY6" fmla="*/ 1782159 h 2358274"/>
              <a:gd name="connsiteX7" fmla="*/ 249779 w 2358274"/>
              <a:gd name="connsiteY7" fmla="*/ 576116 h 2358274"/>
              <a:gd name="connsiteX8" fmla="*/ 576116 w 2358274"/>
              <a:gd name="connsiteY8" fmla="*/ 249779 h 2358274"/>
              <a:gd name="connsiteX9" fmla="*/ 1179138 w 2358274"/>
              <a:gd name="connsiteY9" fmla="*/ 0 h 23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274" h="2358274">
                <a:moveTo>
                  <a:pt x="1179138" y="0"/>
                </a:moveTo>
                <a:cubicBezTo>
                  <a:pt x="1397389" y="0"/>
                  <a:pt x="1615639" y="83260"/>
                  <a:pt x="1782159" y="249779"/>
                </a:cubicBezTo>
                <a:lnTo>
                  <a:pt x="2108495" y="576115"/>
                </a:lnTo>
                <a:cubicBezTo>
                  <a:pt x="2441534" y="909154"/>
                  <a:pt x="2441534" y="1449118"/>
                  <a:pt x="2108495" y="1782158"/>
                </a:cubicBezTo>
                <a:lnTo>
                  <a:pt x="1782158" y="2108495"/>
                </a:lnTo>
                <a:cubicBezTo>
                  <a:pt x="1449118" y="2441534"/>
                  <a:pt x="909154" y="2441534"/>
                  <a:pt x="576115" y="2108495"/>
                </a:cubicBezTo>
                <a:lnTo>
                  <a:pt x="249779" y="1782159"/>
                </a:lnTo>
                <a:cubicBezTo>
                  <a:pt x="-83260" y="1449120"/>
                  <a:pt x="-83260" y="909156"/>
                  <a:pt x="249779" y="576116"/>
                </a:cubicBezTo>
                <a:lnTo>
                  <a:pt x="576116" y="249779"/>
                </a:lnTo>
                <a:cubicBezTo>
                  <a:pt x="742636" y="83260"/>
                  <a:pt x="960887" y="0"/>
                  <a:pt x="1179138" y="0"/>
                </a:cubicBezTo>
                <a:close/>
              </a:path>
            </a:pathLst>
          </a:custGeom>
          <a:ln w="76200">
            <a:solidFill>
              <a:srgbClr val="FF949C"/>
            </a:solidFill>
          </a:ln>
        </p:spPr>
      </p:pic>
    </p:spTree>
    <p:extLst>
      <p:ext uri="{BB962C8B-B14F-4D97-AF65-F5344CB8AC3E}">
        <p14:creationId xmlns:p14="http://schemas.microsoft.com/office/powerpoint/2010/main" val="301506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FF949C"/>
          </a:solidFill>
        </p:grpSpPr>
        <p:sp>
          <p:nvSpPr>
            <p:cNvPr id="12" name="Oval 11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63E9D9-99BF-91E0-E76A-1F20559BB414}"/>
                  </a:ext>
                </a:extLst>
              </p14:cNvPr>
              <p14:cNvContentPartPr/>
              <p14:nvPr/>
            </p14:nvContentPartPr>
            <p14:xfrm>
              <a:off x="4310970" y="4166131"/>
              <a:ext cx="638613" cy="5821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63E9D9-99BF-91E0-E76A-1F20559BB4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2971" y="4130195"/>
                <a:ext cx="674251" cy="12973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6746A8-D429-0BA5-BCAD-75C10071944A}"/>
              </a:ext>
            </a:extLst>
          </p:cNvPr>
          <p:cNvCxnSpPr>
            <a:cxnSpLocks/>
          </p:cNvCxnSpPr>
          <p:nvPr/>
        </p:nvCxnSpPr>
        <p:spPr>
          <a:xfrm>
            <a:off x="4491860" y="3586813"/>
            <a:ext cx="87817" cy="5104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38">
            <a:extLst>
              <a:ext uri="{FF2B5EF4-FFF2-40B4-BE49-F238E27FC236}">
                <a16:creationId xmlns:a16="http://schemas.microsoft.com/office/drawing/2014/main" id="{669F93A2-A3A6-2DDC-B289-8CB5FABAD562}"/>
              </a:ext>
            </a:extLst>
          </p:cNvPr>
          <p:cNvSpPr/>
          <p:nvPr/>
        </p:nvSpPr>
        <p:spPr>
          <a:xfrm>
            <a:off x="3659541" y="3097790"/>
            <a:ext cx="1405437" cy="54694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Leave a small gap here</a:t>
            </a:r>
            <a:endParaRPr lang="id-ID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5C7281-0C72-2831-1E42-B5553385A71B}"/>
              </a:ext>
            </a:extLst>
          </p:cNvPr>
          <p:cNvGrpSpPr/>
          <p:nvPr/>
        </p:nvGrpSpPr>
        <p:grpSpPr>
          <a:xfrm>
            <a:off x="7069306" y="886087"/>
            <a:ext cx="4699969" cy="954304"/>
            <a:chOff x="891247" y="1560811"/>
            <a:chExt cx="4699969" cy="9543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93BB52-B7AC-9D71-9346-C38072728AD5}"/>
                </a:ext>
              </a:extLst>
            </p:cNvPr>
            <p:cNvSpPr txBox="1"/>
            <p:nvPr/>
          </p:nvSpPr>
          <p:spPr>
            <a:xfrm>
              <a:off x="891247" y="2022672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Too Cute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Tulip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28A35C-CB68-12D6-EC7C-732D07C61CC1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3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Pink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66D443-93A5-D8E4-7E90-8C9FE6A17542}"/>
              </a:ext>
            </a:extLst>
          </p:cNvPr>
          <p:cNvCxnSpPr>
            <a:cxnSpLocks/>
          </p:cNvCxnSpPr>
          <p:nvPr/>
        </p:nvCxnSpPr>
        <p:spPr>
          <a:xfrm flipH="1">
            <a:off x="4215674" y="3510315"/>
            <a:ext cx="323417" cy="59724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60DB6A-55C8-7940-B82F-EFA849782EFB}"/>
              </a:ext>
            </a:extLst>
          </p:cNvPr>
          <p:cNvCxnSpPr>
            <a:cxnSpLocks/>
          </p:cNvCxnSpPr>
          <p:nvPr/>
        </p:nvCxnSpPr>
        <p:spPr>
          <a:xfrm>
            <a:off x="4885088" y="3488748"/>
            <a:ext cx="345253" cy="60193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0FF38E-7BB1-6E3A-B2EC-092CC7DA9CCF}"/>
              </a:ext>
            </a:extLst>
          </p:cNvPr>
          <p:cNvCxnSpPr>
            <a:cxnSpLocks/>
          </p:cNvCxnSpPr>
          <p:nvPr/>
        </p:nvCxnSpPr>
        <p:spPr>
          <a:xfrm flipH="1" flipV="1">
            <a:off x="5010575" y="5334486"/>
            <a:ext cx="671131" cy="1713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tial Circle 33">
            <a:extLst>
              <a:ext uri="{FF2B5EF4-FFF2-40B4-BE49-F238E27FC236}">
                <a16:creationId xmlns:a16="http://schemas.microsoft.com/office/drawing/2014/main" id="{6B9F7A07-C150-DA36-0377-EEDD37D65ED7}"/>
              </a:ext>
            </a:extLst>
          </p:cNvPr>
          <p:cNvSpPr/>
          <p:nvPr/>
        </p:nvSpPr>
        <p:spPr>
          <a:xfrm rot="16200000">
            <a:off x="109156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id="{11E58863-1F5C-9D29-4CEB-7ACF3D4CF6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24421" r="-3" b="20405"/>
          <a:stretch/>
        </p:blipFill>
        <p:spPr>
          <a:xfrm>
            <a:off x="0" y="-820"/>
            <a:ext cx="4232658" cy="4040839"/>
          </a:xfrm>
        </p:spPr>
      </p:pic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8995E9B0-F17E-FE67-454B-446368540D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1" b="28151"/>
          <a:stretch/>
        </p:blipFill>
        <p:spPr/>
      </p:pic>
      <p:sp>
        <p:nvSpPr>
          <p:cNvPr id="5" name="Rounded Rectangle 4"/>
          <p:cNvSpPr/>
          <p:nvPr/>
        </p:nvSpPr>
        <p:spPr>
          <a:xfrm rot="2700000">
            <a:off x="3360203" y="1495357"/>
            <a:ext cx="1646352" cy="1646352"/>
          </a:xfrm>
          <a:prstGeom prst="roundRect">
            <a:avLst>
              <a:gd name="adj" fmla="val 39352"/>
            </a:avLst>
          </a:prstGeom>
          <a:solidFill>
            <a:srgbClr val="FF94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28688-F078-4389-9987-A418F9ECD4DB}"/>
              </a:ext>
            </a:extLst>
          </p:cNvPr>
          <p:cNvSpPr/>
          <p:nvPr/>
        </p:nvSpPr>
        <p:spPr>
          <a:xfrm>
            <a:off x="3477138" y="1692080"/>
            <a:ext cx="1405437" cy="115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We’re </a:t>
            </a:r>
            <a:r>
              <a:rPr lang="en-US" sz="1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leavin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 out one petal!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A2075A-A451-C31B-B2D6-90619427B37C}"/>
              </a:ext>
            </a:extLst>
          </p:cNvPr>
          <p:cNvCxnSpPr>
            <a:cxnSpLocks/>
          </p:cNvCxnSpPr>
          <p:nvPr/>
        </p:nvCxnSpPr>
        <p:spPr>
          <a:xfrm flipH="1" flipV="1">
            <a:off x="4688541" y="3944420"/>
            <a:ext cx="2155452" cy="1544968"/>
          </a:xfrm>
          <a:prstGeom prst="straightConnector1">
            <a:avLst/>
          </a:prstGeom>
          <a:ln w="57150">
            <a:solidFill>
              <a:srgbClr val="FEA3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38">
            <a:extLst>
              <a:ext uri="{FF2B5EF4-FFF2-40B4-BE49-F238E27FC236}">
                <a16:creationId xmlns:a16="http://schemas.microsoft.com/office/drawing/2014/main" id="{905DF72A-BF38-B83F-ABC9-91755EB4A530}"/>
              </a:ext>
            </a:extLst>
          </p:cNvPr>
          <p:cNvSpPr/>
          <p:nvPr/>
        </p:nvSpPr>
        <p:spPr>
          <a:xfrm>
            <a:off x="6510296" y="5188069"/>
            <a:ext cx="2279994" cy="646000"/>
          </a:xfrm>
          <a:prstGeom prst="roundRect">
            <a:avLst/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Don’t do this part.</a:t>
            </a:r>
            <a:endParaRPr lang="id-ID" b="1" dirty="0"/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id="{2769993B-A876-1A0F-2899-E9F1ED6224C0}"/>
              </a:ext>
            </a:extLst>
          </p:cNvPr>
          <p:cNvSpPr/>
          <p:nvPr/>
        </p:nvSpPr>
        <p:spPr>
          <a:xfrm rot="2700000">
            <a:off x="6847559" y="2364546"/>
            <a:ext cx="301362" cy="301362"/>
          </a:xfrm>
          <a:prstGeom prst="teardrop">
            <a:avLst/>
          </a:prstGeom>
          <a:solidFill>
            <a:srgbClr val="FF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7C58FDA-A0B5-1744-6C4F-F04197369555}"/>
              </a:ext>
            </a:extLst>
          </p:cNvPr>
          <p:cNvSpPr/>
          <p:nvPr/>
        </p:nvSpPr>
        <p:spPr>
          <a:xfrm>
            <a:off x="7356091" y="2229427"/>
            <a:ext cx="4350198" cy="115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Trace, flood, and fix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tulip in pink – but leave the stem and the center petal out for now. We’ll do them later.</a:t>
            </a:r>
          </a:p>
        </p:txBody>
      </p:sp>
    </p:spTree>
    <p:extLst>
      <p:ext uri="{BB962C8B-B14F-4D97-AF65-F5344CB8AC3E}">
        <p14:creationId xmlns:p14="http://schemas.microsoft.com/office/powerpoint/2010/main" val="226536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10" name="Oval 9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46015" y="438130"/>
            <a:ext cx="4699969" cy="901155"/>
            <a:chOff x="891247" y="1560811"/>
            <a:chExt cx="4699969" cy="9011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51F7D3-016E-4259-A096-4F08D158B194}"/>
                </a:ext>
              </a:extLst>
            </p:cNvPr>
            <p:cNvSpPr txBox="1"/>
            <p:nvPr/>
          </p:nvSpPr>
          <p:spPr>
            <a:xfrm>
              <a:off x="891247" y="1784858"/>
              <a:ext cx="4699969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Bunny </a:t>
              </a:r>
              <a:r>
                <a:rPr lang="en-US" sz="32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Face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8FDEE-D457-4649-90EC-20B59B67C353}"/>
                </a:ext>
              </a:extLst>
            </p:cNvPr>
            <p:cNvSpPr/>
            <p:nvPr/>
          </p:nvSpPr>
          <p:spPr>
            <a:xfrm>
              <a:off x="1066133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4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White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</a:p>
          </p:txBody>
        </p:sp>
      </p:grp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47E084F2-736F-498F-A542-91BA0A3C61E5}"/>
              </a:ext>
            </a:extLst>
          </p:cNvPr>
          <p:cNvSpPr/>
          <p:nvPr/>
        </p:nvSpPr>
        <p:spPr>
          <a:xfrm>
            <a:off x="4813837" y="4746815"/>
            <a:ext cx="2564318" cy="330874"/>
          </a:xfrm>
          <a:prstGeom prst="roundRect">
            <a:avLst>
              <a:gd name="adj" fmla="val 50000"/>
            </a:avLst>
          </a:prstGeom>
          <a:solidFill>
            <a:srgbClr val="FEA3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&gt;&gt;&gt;&gt;&gt;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47E084F2-736F-498F-A542-91BA0A3C61E5}"/>
              </a:ext>
            </a:extLst>
          </p:cNvPr>
          <p:cNvSpPr/>
          <p:nvPr/>
        </p:nvSpPr>
        <p:spPr>
          <a:xfrm>
            <a:off x="4232579" y="1571269"/>
            <a:ext cx="3726837" cy="379610"/>
          </a:xfrm>
          <a:prstGeom prst="roundRect">
            <a:avLst>
              <a:gd name="adj" fmla="val 50000"/>
            </a:avLst>
          </a:prstGeom>
          <a:solidFill>
            <a:srgbClr val="FF94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to the bunny!</a:t>
            </a:r>
            <a:endParaRPr lang="id-ID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885B3-E294-4259-852B-9B5FE6AAE00A}"/>
              </a:ext>
            </a:extLst>
          </p:cNvPr>
          <p:cNvSpPr/>
          <p:nvPr/>
        </p:nvSpPr>
        <p:spPr>
          <a:xfrm>
            <a:off x="2163019" y="2195946"/>
            <a:ext cx="7865955" cy="69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We’re going to be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doin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’ his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ears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 in stages. Right now – give me this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oblong circle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on his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right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 ear – leave a gap on the cookie. We’ll be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makin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’ his ear look “folded over.”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C8FF131-9D3D-D829-B12A-1D87936B52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8144" r="-414" b="13706"/>
          <a:stretch/>
        </p:blipFill>
        <p:spPr>
          <a:xfrm>
            <a:off x="1982724" y="3090119"/>
            <a:ext cx="3526581" cy="3526581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6938D37-1F4E-A5DC-EA0C-20BDE0824A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 b="13651"/>
          <a:stretch/>
        </p:blipFill>
        <p:spPr>
          <a:xfrm>
            <a:off x="6682688" y="3090119"/>
            <a:ext cx="3526582" cy="3526581"/>
          </a:xfr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F5558E1-B5D4-F12A-70C6-58F5490718C4}"/>
              </a:ext>
            </a:extLst>
          </p:cNvPr>
          <p:cNvSpPr/>
          <p:nvPr/>
        </p:nvSpPr>
        <p:spPr>
          <a:xfrm>
            <a:off x="8735107" y="3820730"/>
            <a:ext cx="914287" cy="1036356"/>
          </a:xfrm>
          <a:custGeom>
            <a:avLst/>
            <a:gdLst>
              <a:gd name="connsiteX0" fmla="*/ 26893 w 1037230"/>
              <a:gd name="connsiteY0" fmla="*/ 107577 h 986118"/>
              <a:gd name="connsiteX1" fmla="*/ 98611 w 1037230"/>
              <a:gd name="connsiteY1" fmla="*/ 35859 h 986118"/>
              <a:gd name="connsiteX2" fmla="*/ 143434 w 1037230"/>
              <a:gd name="connsiteY2" fmla="*/ 26894 h 986118"/>
              <a:gd name="connsiteX3" fmla="*/ 224116 w 1037230"/>
              <a:gd name="connsiteY3" fmla="*/ 8965 h 986118"/>
              <a:gd name="connsiteX4" fmla="*/ 304799 w 1037230"/>
              <a:gd name="connsiteY4" fmla="*/ 0 h 986118"/>
              <a:gd name="connsiteX5" fmla="*/ 385481 w 1037230"/>
              <a:gd name="connsiteY5" fmla="*/ 8965 h 986118"/>
              <a:gd name="connsiteX6" fmla="*/ 412375 w 1037230"/>
              <a:gd name="connsiteY6" fmla="*/ 17930 h 986118"/>
              <a:gd name="connsiteX7" fmla="*/ 528916 w 1037230"/>
              <a:gd name="connsiteY7" fmla="*/ 80683 h 986118"/>
              <a:gd name="connsiteX8" fmla="*/ 645458 w 1037230"/>
              <a:gd name="connsiteY8" fmla="*/ 134471 h 986118"/>
              <a:gd name="connsiteX9" fmla="*/ 851646 w 1037230"/>
              <a:gd name="connsiteY9" fmla="*/ 277906 h 986118"/>
              <a:gd name="connsiteX10" fmla="*/ 878540 w 1037230"/>
              <a:gd name="connsiteY10" fmla="*/ 295836 h 986118"/>
              <a:gd name="connsiteX11" fmla="*/ 1021975 w 1037230"/>
              <a:gd name="connsiteY11" fmla="*/ 493059 h 986118"/>
              <a:gd name="connsiteX12" fmla="*/ 1021975 w 1037230"/>
              <a:gd name="connsiteY12" fmla="*/ 672353 h 986118"/>
              <a:gd name="connsiteX13" fmla="*/ 977152 w 1037230"/>
              <a:gd name="connsiteY13" fmla="*/ 762000 h 986118"/>
              <a:gd name="connsiteX14" fmla="*/ 941293 w 1037230"/>
              <a:gd name="connsiteY14" fmla="*/ 824753 h 986118"/>
              <a:gd name="connsiteX15" fmla="*/ 914399 w 1037230"/>
              <a:gd name="connsiteY15" fmla="*/ 842683 h 986118"/>
              <a:gd name="connsiteX16" fmla="*/ 878540 w 1037230"/>
              <a:gd name="connsiteY16" fmla="*/ 878542 h 986118"/>
              <a:gd name="connsiteX17" fmla="*/ 779928 w 1037230"/>
              <a:gd name="connsiteY17" fmla="*/ 923365 h 986118"/>
              <a:gd name="connsiteX18" fmla="*/ 744069 w 1037230"/>
              <a:gd name="connsiteY18" fmla="*/ 950259 h 986118"/>
              <a:gd name="connsiteX19" fmla="*/ 708211 w 1037230"/>
              <a:gd name="connsiteY19" fmla="*/ 959224 h 986118"/>
              <a:gd name="connsiteX20" fmla="*/ 663387 w 1037230"/>
              <a:gd name="connsiteY20" fmla="*/ 977153 h 986118"/>
              <a:gd name="connsiteX21" fmla="*/ 636493 w 1037230"/>
              <a:gd name="connsiteY21" fmla="*/ 986118 h 986118"/>
              <a:gd name="connsiteX22" fmla="*/ 564775 w 1037230"/>
              <a:gd name="connsiteY22" fmla="*/ 977153 h 986118"/>
              <a:gd name="connsiteX23" fmla="*/ 466164 w 1037230"/>
              <a:gd name="connsiteY23" fmla="*/ 932330 h 986118"/>
              <a:gd name="connsiteX24" fmla="*/ 430305 w 1037230"/>
              <a:gd name="connsiteY24" fmla="*/ 905436 h 986118"/>
              <a:gd name="connsiteX25" fmla="*/ 403411 w 1037230"/>
              <a:gd name="connsiteY25" fmla="*/ 878542 h 986118"/>
              <a:gd name="connsiteX26" fmla="*/ 304799 w 1037230"/>
              <a:gd name="connsiteY26" fmla="*/ 824753 h 986118"/>
              <a:gd name="connsiteX27" fmla="*/ 233081 w 1037230"/>
              <a:gd name="connsiteY27" fmla="*/ 788894 h 986118"/>
              <a:gd name="connsiteX28" fmla="*/ 107575 w 1037230"/>
              <a:gd name="connsiteY28" fmla="*/ 663389 h 986118"/>
              <a:gd name="connsiteX29" fmla="*/ 53787 w 1037230"/>
              <a:gd name="connsiteY29" fmla="*/ 591671 h 986118"/>
              <a:gd name="connsiteX30" fmla="*/ 44822 w 1037230"/>
              <a:gd name="connsiteY30" fmla="*/ 564777 h 986118"/>
              <a:gd name="connsiteX31" fmla="*/ 26893 w 1037230"/>
              <a:gd name="connsiteY31" fmla="*/ 528918 h 986118"/>
              <a:gd name="connsiteX32" fmla="*/ 8964 w 1037230"/>
              <a:gd name="connsiteY32" fmla="*/ 439271 h 986118"/>
              <a:gd name="connsiteX33" fmla="*/ 8964 w 1037230"/>
              <a:gd name="connsiteY33" fmla="*/ 170330 h 986118"/>
              <a:gd name="connsiteX0" fmla="*/ 26893 w 1021980"/>
              <a:gd name="connsiteY0" fmla="*/ 107577 h 986118"/>
              <a:gd name="connsiteX1" fmla="*/ 98611 w 1021980"/>
              <a:gd name="connsiteY1" fmla="*/ 35859 h 986118"/>
              <a:gd name="connsiteX2" fmla="*/ 143434 w 1021980"/>
              <a:gd name="connsiteY2" fmla="*/ 26894 h 986118"/>
              <a:gd name="connsiteX3" fmla="*/ 224116 w 1021980"/>
              <a:gd name="connsiteY3" fmla="*/ 8965 h 986118"/>
              <a:gd name="connsiteX4" fmla="*/ 304799 w 1021980"/>
              <a:gd name="connsiteY4" fmla="*/ 0 h 986118"/>
              <a:gd name="connsiteX5" fmla="*/ 385481 w 1021980"/>
              <a:gd name="connsiteY5" fmla="*/ 8965 h 986118"/>
              <a:gd name="connsiteX6" fmla="*/ 412375 w 1021980"/>
              <a:gd name="connsiteY6" fmla="*/ 17930 h 986118"/>
              <a:gd name="connsiteX7" fmla="*/ 528916 w 1021980"/>
              <a:gd name="connsiteY7" fmla="*/ 80683 h 986118"/>
              <a:gd name="connsiteX8" fmla="*/ 645458 w 1021980"/>
              <a:gd name="connsiteY8" fmla="*/ 134471 h 986118"/>
              <a:gd name="connsiteX9" fmla="*/ 851646 w 1021980"/>
              <a:gd name="connsiteY9" fmla="*/ 277906 h 986118"/>
              <a:gd name="connsiteX10" fmla="*/ 878540 w 1021980"/>
              <a:gd name="connsiteY10" fmla="*/ 295836 h 986118"/>
              <a:gd name="connsiteX11" fmla="*/ 974304 w 1021980"/>
              <a:gd name="connsiteY11" fmla="*/ 536396 h 986118"/>
              <a:gd name="connsiteX12" fmla="*/ 1021975 w 1021980"/>
              <a:gd name="connsiteY12" fmla="*/ 672353 h 986118"/>
              <a:gd name="connsiteX13" fmla="*/ 977152 w 1021980"/>
              <a:gd name="connsiteY13" fmla="*/ 762000 h 986118"/>
              <a:gd name="connsiteX14" fmla="*/ 941293 w 1021980"/>
              <a:gd name="connsiteY14" fmla="*/ 824753 h 986118"/>
              <a:gd name="connsiteX15" fmla="*/ 914399 w 1021980"/>
              <a:gd name="connsiteY15" fmla="*/ 842683 h 986118"/>
              <a:gd name="connsiteX16" fmla="*/ 878540 w 1021980"/>
              <a:gd name="connsiteY16" fmla="*/ 878542 h 986118"/>
              <a:gd name="connsiteX17" fmla="*/ 779928 w 1021980"/>
              <a:gd name="connsiteY17" fmla="*/ 923365 h 986118"/>
              <a:gd name="connsiteX18" fmla="*/ 744069 w 1021980"/>
              <a:gd name="connsiteY18" fmla="*/ 950259 h 986118"/>
              <a:gd name="connsiteX19" fmla="*/ 708211 w 1021980"/>
              <a:gd name="connsiteY19" fmla="*/ 959224 h 986118"/>
              <a:gd name="connsiteX20" fmla="*/ 663387 w 1021980"/>
              <a:gd name="connsiteY20" fmla="*/ 977153 h 986118"/>
              <a:gd name="connsiteX21" fmla="*/ 636493 w 1021980"/>
              <a:gd name="connsiteY21" fmla="*/ 986118 h 986118"/>
              <a:gd name="connsiteX22" fmla="*/ 564775 w 1021980"/>
              <a:gd name="connsiteY22" fmla="*/ 977153 h 986118"/>
              <a:gd name="connsiteX23" fmla="*/ 466164 w 1021980"/>
              <a:gd name="connsiteY23" fmla="*/ 932330 h 986118"/>
              <a:gd name="connsiteX24" fmla="*/ 430305 w 1021980"/>
              <a:gd name="connsiteY24" fmla="*/ 905436 h 986118"/>
              <a:gd name="connsiteX25" fmla="*/ 403411 w 1021980"/>
              <a:gd name="connsiteY25" fmla="*/ 878542 h 986118"/>
              <a:gd name="connsiteX26" fmla="*/ 304799 w 1021980"/>
              <a:gd name="connsiteY26" fmla="*/ 824753 h 986118"/>
              <a:gd name="connsiteX27" fmla="*/ 233081 w 1021980"/>
              <a:gd name="connsiteY27" fmla="*/ 788894 h 986118"/>
              <a:gd name="connsiteX28" fmla="*/ 107575 w 1021980"/>
              <a:gd name="connsiteY28" fmla="*/ 663389 h 986118"/>
              <a:gd name="connsiteX29" fmla="*/ 53787 w 1021980"/>
              <a:gd name="connsiteY29" fmla="*/ 591671 h 986118"/>
              <a:gd name="connsiteX30" fmla="*/ 44822 w 1021980"/>
              <a:gd name="connsiteY30" fmla="*/ 564777 h 986118"/>
              <a:gd name="connsiteX31" fmla="*/ 26893 w 1021980"/>
              <a:gd name="connsiteY31" fmla="*/ 528918 h 986118"/>
              <a:gd name="connsiteX32" fmla="*/ 8964 w 1021980"/>
              <a:gd name="connsiteY32" fmla="*/ 439271 h 986118"/>
              <a:gd name="connsiteX33" fmla="*/ 8964 w 1021980"/>
              <a:gd name="connsiteY33" fmla="*/ 170330 h 986118"/>
              <a:gd name="connsiteX0" fmla="*/ 26893 w 1021980"/>
              <a:gd name="connsiteY0" fmla="*/ 107577 h 986118"/>
              <a:gd name="connsiteX1" fmla="*/ 98611 w 1021980"/>
              <a:gd name="connsiteY1" fmla="*/ 35859 h 986118"/>
              <a:gd name="connsiteX2" fmla="*/ 143434 w 1021980"/>
              <a:gd name="connsiteY2" fmla="*/ 26894 h 986118"/>
              <a:gd name="connsiteX3" fmla="*/ 224116 w 1021980"/>
              <a:gd name="connsiteY3" fmla="*/ 8965 h 986118"/>
              <a:gd name="connsiteX4" fmla="*/ 304799 w 1021980"/>
              <a:gd name="connsiteY4" fmla="*/ 0 h 986118"/>
              <a:gd name="connsiteX5" fmla="*/ 385481 w 1021980"/>
              <a:gd name="connsiteY5" fmla="*/ 8965 h 986118"/>
              <a:gd name="connsiteX6" fmla="*/ 412375 w 1021980"/>
              <a:gd name="connsiteY6" fmla="*/ 17930 h 986118"/>
              <a:gd name="connsiteX7" fmla="*/ 528916 w 1021980"/>
              <a:gd name="connsiteY7" fmla="*/ 80683 h 986118"/>
              <a:gd name="connsiteX8" fmla="*/ 645458 w 1021980"/>
              <a:gd name="connsiteY8" fmla="*/ 134471 h 986118"/>
              <a:gd name="connsiteX9" fmla="*/ 851646 w 1021980"/>
              <a:gd name="connsiteY9" fmla="*/ 277906 h 986118"/>
              <a:gd name="connsiteX10" fmla="*/ 878540 w 1021980"/>
              <a:gd name="connsiteY10" fmla="*/ 295836 h 986118"/>
              <a:gd name="connsiteX11" fmla="*/ 974304 w 1021980"/>
              <a:gd name="connsiteY11" fmla="*/ 536396 h 986118"/>
              <a:gd name="connsiteX12" fmla="*/ 1021975 w 1021980"/>
              <a:gd name="connsiteY12" fmla="*/ 672353 h 986118"/>
              <a:gd name="connsiteX13" fmla="*/ 977152 w 1021980"/>
              <a:gd name="connsiteY13" fmla="*/ 762000 h 986118"/>
              <a:gd name="connsiteX14" fmla="*/ 941293 w 1021980"/>
              <a:gd name="connsiteY14" fmla="*/ 824753 h 986118"/>
              <a:gd name="connsiteX15" fmla="*/ 914399 w 1021980"/>
              <a:gd name="connsiteY15" fmla="*/ 842683 h 986118"/>
              <a:gd name="connsiteX16" fmla="*/ 878540 w 1021980"/>
              <a:gd name="connsiteY16" fmla="*/ 878542 h 986118"/>
              <a:gd name="connsiteX17" fmla="*/ 779928 w 1021980"/>
              <a:gd name="connsiteY17" fmla="*/ 923365 h 986118"/>
              <a:gd name="connsiteX18" fmla="*/ 744069 w 1021980"/>
              <a:gd name="connsiteY18" fmla="*/ 950259 h 986118"/>
              <a:gd name="connsiteX19" fmla="*/ 708211 w 1021980"/>
              <a:gd name="connsiteY19" fmla="*/ 959224 h 986118"/>
              <a:gd name="connsiteX20" fmla="*/ 663387 w 1021980"/>
              <a:gd name="connsiteY20" fmla="*/ 977153 h 986118"/>
              <a:gd name="connsiteX21" fmla="*/ 636493 w 1021980"/>
              <a:gd name="connsiteY21" fmla="*/ 986118 h 986118"/>
              <a:gd name="connsiteX22" fmla="*/ 564775 w 1021980"/>
              <a:gd name="connsiteY22" fmla="*/ 977153 h 986118"/>
              <a:gd name="connsiteX23" fmla="*/ 466164 w 1021980"/>
              <a:gd name="connsiteY23" fmla="*/ 932330 h 986118"/>
              <a:gd name="connsiteX24" fmla="*/ 430305 w 1021980"/>
              <a:gd name="connsiteY24" fmla="*/ 905436 h 986118"/>
              <a:gd name="connsiteX25" fmla="*/ 403411 w 1021980"/>
              <a:gd name="connsiteY25" fmla="*/ 878542 h 986118"/>
              <a:gd name="connsiteX26" fmla="*/ 233081 w 1021980"/>
              <a:gd name="connsiteY26" fmla="*/ 788894 h 986118"/>
              <a:gd name="connsiteX27" fmla="*/ 107575 w 1021980"/>
              <a:gd name="connsiteY27" fmla="*/ 663389 h 986118"/>
              <a:gd name="connsiteX28" fmla="*/ 53787 w 1021980"/>
              <a:gd name="connsiteY28" fmla="*/ 591671 h 986118"/>
              <a:gd name="connsiteX29" fmla="*/ 44822 w 1021980"/>
              <a:gd name="connsiteY29" fmla="*/ 564777 h 986118"/>
              <a:gd name="connsiteX30" fmla="*/ 26893 w 1021980"/>
              <a:gd name="connsiteY30" fmla="*/ 528918 h 986118"/>
              <a:gd name="connsiteX31" fmla="*/ 8964 w 1021980"/>
              <a:gd name="connsiteY31" fmla="*/ 439271 h 986118"/>
              <a:gd name="connsiteX32" fmla="*/ 8964 w 1021980"/>
              <a:gd name="connsiteY32" fmla="*/ 170330 h 986118"/>
              <a:gd name="connsiteX0" fmla="*/ 26893 w 1021980"/>
              <a:gd name="connsiteY0" fmla="*/ 107577 h 986118"/>
              <a:gd name="connsiteX1" fmla="*/ 98611 w 1021980"/>
              <a:gd name="connsiteY1" fmla="*/ 35859 h 986118"/>
              <a:gd name="connsiteX2" fmla="*/ 143434 w 1021980"/>
              <a:gd name="connsiteY2" fmla="*/ 26894 h 986118"/>
              <a:gd name="connsiteX3" fmla="*/ 224116 w 1021980"/>
              <a:gd name="connsiteY3" fmla="*/ 8965 h 986118"/>
              <a:gd name="connsiteX4" fmla="*/ 304799 w 1021980"/>
              <a:gd name="connsiteY4" fmla="*/ 0 h 986118"/>
              <a:gd name="connsiteX5" fmla="*/ 385481 w 1021980"/>
              <a:gd name="connsiteY5" fmla="*/ 8965 h 986118"/>
              <a:gd name="connsiteX6" fmla="*/ 412375 w 1021980"/>
              <a:gd name="connsiteY6" fmla="*/ 17930 h 986118"/>
              <a:gd name="connsiteX7" fmla="*/ 528916 w 1021980"/>
              <a:gd name="connsiteY7" fmla="*/ 80683 h 986118"/>
              <a:gd name="connsiteX8" fmla="*/ 645458 w 1021980"/>
              <a:gd name="connsiteY8" fmla="*/ 134471 h 986118"/>
              <a:gd name="connsiteX9" fmla="*/ 851646 w 1021980"/>
              <a:gd name="connsiteY9" fmla="*/ 277906 h 986118"/>
              <a:gd name="connsiteX10" fmla="*/ 878540 w 1021980"/>
              <a:gd name="connsiteY10" fmla="*/ 295836 h 986118"/>
              <a:gd name="connsiteX11" fmla="*/ 974304 w 1021980"/>
              <a:gd name="connsiteY11" fmla="*/ 536396 h 986118"/>
              <a:gd name="connsiteX12" fmla="*/ 1021975 w 1021980"/>
              <a:gd name="connsiteY12" fmla="*/ 672353 h 986118"/>
              <a:gd name="connsiteX13" fmla="*/ 977152 w 1021980"/>
              <a:gd name="connsiteY13" fmla="*/ 762000 h 986118"/>
              <a:gd name="connsiteX14" fmla="*/ 941293 w 1021980"/>
              <a:gd name="connsiteY14" fmla="*/ 824753 h 986118"/>
              <a:gd name="connsiteX15" fmla="*/ 914399 w 1021980"/>
              <a:gd name="connsiteY15" fmla="*/ 842683 h 986118"/>
              <a:gd name="connsiteX16" fmla="*/ 878540 w 1021980"/>
              <a:gd name="connsiteY16" fmla="*/ 878542 h 986118"/>
              <a:gd name="connsiteX17" fmla="*/ 779928 w 1021980"/>
              <a:gd name="connsiteY17" fmla="*/ 923365 h 986118"/>
              <a:gd name="connsiteX18" fmla="*/ 744069 w 1021980"/>
              <a:gd name="connsiteY18" fmla="*/ 950259 h 986118"/>
              <a:gd name="connsiteX19" fmla="*/ 708211 w 1021980"/>
              <a:gd name="connsiteY19" fmla="*/ 959224 h 986118"/>
              <a:gd name="connsiteX20" fmla="*/ 663387 w 1021980"/>
              <a:gd name="connsiteY20" fmla="*/ 977153 h 986118"/>
              <a:gd name="connsiteX21" fmla="*/ 636493 w 1021980"/>
              <a:gd name="connsiteY21" fmla="*/ 986118 h 986118"/>
              <a:gd name="connsiteX22" fmla="*/ 564775 w 1021980"/>
              <a:gd name="connsiteY22" fmla="*/ 977153 h 986118"/>
              <a:gd name="connsiteX23" fmla="*/ 466164 w 1021980"/>
              <a:gd name="connsiteY23" fmla="*/ 932330 h 986118"/>
              <a:gd name="connsiteX24" fmla="*/ 430305 w 1021980"/>
              <a:gd name="connsiteY24" fmla="*/ 905436 h 986118"/>
              <a:gd name="connsiteX25" fmla="*/ 403411 w 1021980"/>
              <a:gd name="connsiteY25" fmla="*/ 878542 h 986118"/>
              <a:gd name="connsiteX26" fmla="*/ 233081 w 1021980"/>
              <a:gd name="connsiteY26" fmla="*/ 788894 h 986118"/>
              <a:gd name="connsiteX27" fmla="*/ 53787 w 1021980"/>
              <a:gd name="connsiteY27" fmla="*/ 591671 h 986118"/>
              <a:gd name="connsiteX28" fmla="*/ 44822 w 1021980"/>
              <a:gd name="connsiteY28" fmla="*/ 564777 h 986118"/>
              <a:gd name="connsiteX29" fmla="*/ 26893 w 1021980"/>
              <a:gd name="connsiteY29" fmla="*/ 528918 h 986118"/>
              <a:gd name="connsiteX30" fmla="*/ 8964 w 1021980"/>
              <a:gd name="connsiteY30" fmla="*/ 439271 h 986118"/>
              <a:gd name="connsiteX31" fmla="*/ 8964 w 1021980"/>
              <a:gd name="connsiteY31" fmla="*/ 170330 h 986118"/>
              <a:gd name="connsiteX0" fmla="*/ 26893 w 1025492"/>
              <a:gd name="connsiteY0" fmla="*/ 107577 h 986118"/>
              <a:gd name="connsiteX1" fmla="*/ 98611 w 1025492"/>
              <a:gd name="connsiteY1" fmla="*/ 35859 h 986118"/>
              <a:gd name="connsiteX2" fmla="*/ 143434 w 1025492"/>
              <a:gd name="connsiteY2" fmla="*/ 26894 h 986118"/>
              <a:gd name="connsiteX3" fmla="*/ 224116 w 1025492"/>
              <a:gd name="connsiteY3" fmla="*/ 8965 h 986118"/>
              <a:gd name="connsiteX4" fmla="*/ 304799 w 1025492"/>
              <a:gd name="connsiteY4" fmla="*/ 0 h 986118"/>
              <a:gd name="connsiteX5" fmla="*/ 385481 w 1025492"/>
              <a:gd name="connsiteY5" fmla="*/ 8965 h 986118"/>
              <a:gd name="connsiteX6" fmla="*/ 412375 w 1025492"/>
              <a:gd name="connsiteY6" fmla="*/ 17930 h 986118"/>
              <a:gd name="connsiteX7" fmla="*/ 528916 w 1025492"/>
              <a:gd name="connsiteY7" fmla="*/ 80683 h 986118"/>
              <a:gd name="connsiteX8" fmla="*/ 645458 w 1025492"/>
              <a:gd name="connsiteY8" fmla="*/ 134471 h 986118"/>
              <a:gd name="connsiteX9" fmla="*/ 851646 w 1025492"/>
              <a:gd name="connsiteY9" fmla="*/ 277906 h 986118"/>
              <a:gd name="connsiteX10" fmla="*/ 878540 w 1025492"/>
              <a:gd name="connsiteY10" fmla="*/ 295836 h 986118"/>
              <a:gd name="connsiteX11" fmla="*/ 1021975 w 1025492"/>
              <a:gd name="connsiteY11" fmla="*/ 672353 h 986118"/>
              <a:gd name="connsiteX12" fmla="*/ 977152 w 1025492"/>
              <a:gd name="connsiteY12" fmla="*/ 762000 h 986118"/>
              <a:gd name="connsiteX13" fmla="*/ 941293 w 1025492"/>
              <a:gd name="connsiteY13" fmla="*/ 824753 h 986118"/>
              <a:gd name="connsiteX14" fmla="*/ 914399 w 1025492"/>
              <a:gd name="connsiteY14" fmla="*/ 842683 h 986118"/>
              <a:gd name="connsiteX15" fmla="*/ 878540 w 1025492"/>
              <a:gd name="connsiteY15" fmla="*/ 878542 h 986118"/>
              <a:gd name="connsiteX16" fmla="*/ 779928 w 1025492"/>
              <a:gd name="connsiteY16" fmla="*/ 923365 h 986118"/>
              <a:gd name="connsiteX17" fmla="*/ 744069 w 1025492"/>
              <a:gd name="connsiteY17" fmla="*/ 950259 h 986118"/>
              <a:gd name="connsiteX18" fmla="*/ 708211 w 1025492"/>
              <a:gd name="connsiteY18" fmla="*/ 959224 h 986118"/>
              <a:gd name="connsiteX19" fmla="*/ 663387 w 1025492"/>
              <a:gd name="connsiteY19" fmla="*/ 977153 h 986118"/>
              <a:gd name="connsiteX20" fmla="*/ 636493 w 1025492"/>
              <a:gd name="connsiteY20" fmla="*/ 986118 h 986118"/>
              <a:gd name="connsiteX21" fmla="*/ 564775 w 1025492"/>
              <a:gd name="connsiteY21" fmla="*/ 977153 h 986118"/>
              <a:gd name="connsiteX22" fmla="*/ 466164 w 1025492"/>
              <a:gd name="connsiteY22" fmla="*/ 932330 h 986118"/>
              <a:gd name="connsiteX23" fmla="*/ 430305 w 1025492"/>
              <a:gd name="connsiteY23" fmla="*/ 905436 h 986118"/>
              <a:gd name="connsiteX24" fmla="*/ 403411 w 1025492"/>
              <a:gd name="connsiteY24" fmla="*/ 878542 h 986118"/>
              <a:gd name="connsiteX25" fmla="*/ 233081 w 1025492"/>
              <a:gd name="connsiteY25" fmla="*/ 788894 h 986118"/>
              <a:gd name="connsiteX26" fmla="*/ 53787 w 1025492"/>
              <a:gd name="connsiteY26" fmla="*/ 591671 h 986118"/>
              <a:gd name="connsiteX27" fmla="*/ 44822 w 1025492"/>
              <a:gd name="connsiteY27" fmla="*/ 564777 h 986118"/>
              <a:gd name="connsiteX28" fmla="*/ 26893 w 1025492"/>
              <a:gd name="connsiteY28" fmla="*/ 528918 h 986118"/>
              <a:gd name="connsiteX29" fmla="*/ 8964 w 1025492"/>
              <a:gd name="connsiteY29" fmla="*/ 439271 h 986118"/>
              <a:gd name="connsiteX30" fmla="*/ 8964 w 1025492"/>
              <a:gd name="connsiteY30" fmla="*/ 170330 h 986118"/>
              <a:gd name="connsiteX0" fmla="*/ 26893 w 1027003"/>
              <a:gd name="connsiteY0" fmla="*/ 107577 h 986118"/>
              <a:gd name="connsiteX1" fmla="*/ 98611 w 1027003"/>
              <a:gd name="connsiteY1" fmla="*/ 35859 h 986118"/>
              <a:gd name="connsiteX2" fmla="*/ 143434 w 1027003"/>
              <a:gd name="connsiteY2" fmla="*/ 26894 h 986118"/>
              <a:gd name="connsiteX3" fmla="*/ 224116 w 1027003"/>
              <a:gd name="connsiteY3" fmla="*/ 8965 h 986118"/>
              <a:gd name="connsiteX4" fmla="*/ 304799 w 1027003"/>
              <a:gd name="connsiteY4" fmla="*/ 0 h 986118"/>
              <a:gd name="connsiteX5" fmla="*/ 385481 w 1027003"/>
              <a:gd name="connsiteY5" fmla="*/ 8965 h 986118"/>
              <a:gd name="connsiteX6" fmla="*/ 412375 w 1027003"/>
              <a:gd name="connsiteY6" fmla="*/ 17930 h 986118"/>
              <a:gd name="connsiteX7" fmla="*/ 528916 w 1027003"/>
              <a:gd name="connsiteY7" fmla="*/ 80683 h 986118"/>
              <a:gd name="connsiteX8" fmla="*/ 645458 w 1027003"/>
              <a:gd name="connsiteY8" fmla="*/ 134471 h 986118"/>
              <a:gd name="connsiteX9" fmla="*/ 851646 w 1027003"/>
              <a:gd name="connsiteY9" fmla="*/ 277906 h 986118"/>
              <a:gd name="connsiteX10" fmla="*/ 1021975 w 1027003"/>
              <a:gd name="connsiteY10" fmla="*/ 672353 h 986118"/>
              <a:gd name="connsiteX11" fmla="*/ 977152 w 1027003"/>
              <a:gd name="connsiteY11" fmla="*/ 762000 h 986118"/>
              <a:gd name="connsiteX12" fmla="*/ 941293 w 1027003"/>
              <a:gd name="connsiteY12" fmla="*/ 824753 h 986118"/>
              <a:gd name="connsiteX13" fmla="*/ 914399 w 1027003"/>
              <a:gd name="connsiteY13" fmla="*/ 842683 h 986118"/>
              <a:gd name="connsiteX14" fmla="*/ 878540 w 1027003"/>
              <a:gd name="connsiteY14" fmla="*/ 878542 h 986118"/>
              <a:gd name="connsiteX15" fmla="*/ 779928 w 1027003"/>
              <a:gd name="connsiteY15" fmla="*/ 923365 h 986118"/>
              <a:gd name="connsiteX16" fmla="*/ 744069 w 1027003"/>
              <a:gd name="connsiteY16" fmla="*/ 950259 h 986118"/>
              <a:gd name="connsiteX17" fmla="*/ 708211 w 1027003"/>
              <a:gd name="connsiteY17" fmla="*/ 959224 h 986118"/>
              <a:gd name="connsiteX18" fmla="*/ 663387 w 1027003"/>
              <a:gd name="connsiteY18" fmla="*/ 977153 h 986118"/>
              <a:gd name="connsiteX19" fmla="*/ 636493 w 1027003"/>
              <a:gd name="connsiteY19" fmla="*/ 986118 h 986118"/>
              <a:gd name="connsiteX20" fmla="*/ 564775 w 1027003"/>
              <a:gd name="connsiteY20" fmla="*/ 977153 h 986118"/>
              <a:gd name="connsiteX21" fmla="*/ 466164 w 1027003"/>
              <a:gd name="connsiteY21" fmla="*/ 932330 h 986118"/>
              <a:gd name="connsiteX22" fmla="*/ 430305 w 1027003"/>
              <a:gd name="connsiteY22" fmla="*/ 905436 h 986118"/>
              <a:gd name="connsiteX23" fmla="*/ 403411 w 1027003"/>
              <a:gd name="connsiteY23" fmla="*/ 878542 h 986118"/>
              <a:gd name="connsiteX24" fmla="*/ 233081 w 1027003"/>
              <a:gd name="connsiteY24" fmla="*/ 788894 h 986118"/>
              <a:gd name="connsiteX25" fmla="*/ 53787 w 1027003"/>
              <a:gd name="connsiteY25" fmla="*/ 591671 h 986118"/>
              <a:gd name="connsiteX26" fmla="*/ 44822 w 1027003"/>
              <a:gd name="connsiteY26" fmla="*/ 564777 h 986118"/>
              <a:gd name="connsiteX27" fmla="*/ 26893 w 1027003"/>
              <a:gd name="connsiteY27" fmla="*/ 528918 h 986118"/>
              <a:gd name="connsiteX28" fmla="*/ 8964 w 1027003"/>
              <a:gd name="connsiteY28" fmla="*/ 439271 h 986118"/>
              <a:gd name="connsiteX29" fmla="*/ 8964 w 1027003"/>
              <a:gd name="connsiteY29" fmla="*/ 170330 h 986118"/>
              <a:gd name="connsiteX0" fmla="*/ 26893 w 1023871"/>
              <a:gd name="connsiteY0" fmla="*/ 107577 h 986118"/>
              <a:gd name="connsiteX1" fmla="*/ 98611 w 1023871"/>
              <a:gd name="connsiteY1" fmla="*/ 35859 h 986118"/>
              <a:gd name="connsiteX2" fmla="*/ 143434 w 1023871"/>
              <a:gd name="connsiteY2" fmla="*/ 26894 h 986118"/>
              <a:gd name="connsiteX3" fmla="*/ 224116 w 1023871"/>
              <a:gd name="connsiteY3" fmla="*/ 8965 h 986118"/>
              <a:gd name="connsiteX4" fmla="*/ 304799 w 1023871"/>
              <a:gd name="connsiteY4" fmla="*/ 0 h 986118"/>
              <a:gd name="connsiteX5" fmla="*/ 385481 w 1023871"/>
              <a:gd name="connsiteY5" fmla="*/ 8965 h 986118"/>
              <a:gd name="connsiteX6" fmla="*/ 412375 w 1023871"/>
              <a:gd name="connsiteY6" fmla="*/ 17930 h 986118"/>
              <a:gd name="connsiteX7" fmla="*/ 528916 w 1023871"/>
              <a:gd name="connsiteY7" fmla="*/ 80683 h 986118"/>
              <a:gd name="connsiteX8" fmla="*/ 645458 w 1023871"/>
              <a:gd name="connsiteY8" fmla="*/ 134471 h 986118"/>
              <a:gd name="connsiteX9" fmla="*/ 851646 w 1023871"/>
              <a:gd name="connsiteY9" fmla="*/ 277906 h 986118"/>
              <a:gd name="connsiteX10" fmla="*/ 1021975 w 1023871"/>
              <a:gd name="connsiteY10" fmla="*/ 672353 h 986118"/>
              <a:gd name="connsiteX11" fmla="*/ 941293 w 1023871"/>
              <a:gd name="connsiteY11" fmla="*/ 824753 h 986118"/>
              <a:gd name="connsiteX12" fmla="*/ 914399 w 1023871"/>
              <a:gd name="connsiteY12" fmla="*/ 842683 h 986118"/>
              <a:gd name="connsiteX13" fmla="*/ 878540 w 1023871"/>
              <a:gd name="connsiteY13" fmla="*/ 878542 h 986118"/>
              <a:gd name="connsiteX14" fmla="*/ 779928 w 1023871"/>
              <a:gd name="connsiteY14" fmla="*/ 923365 h 986118"/>
              <a:gd name="connsiteX15" fmla="*/ 744069 w 1023871"/>
              <a:gd name="connsiteY15" fmla="*/ 950259 h 986118"/>
              <a:gd name="connsiteX16" fmla="*/ 708211 w 1023871"/>
              <a:gd name="connsiteY16" fmla="*/ 959224 h 986118"/>
              <a:gd name="connsiteX17" fmla="*/ 663387 w 1023871"/>
              <a:gd name="connsiteY17" fmla="*/ 977153 h 986118"/>
              <a:gd name="connsiteX18" fmla="*/ 636493 w 1023871"/>
              <a:gd name="connsiteY18" fmla="*/ 986118 h 986118"/>
              <a:gd name="connsiteX19" fmla="*/ 564775 w 1023871"/>
              <a:gd name="connsiteY19" fmla="*/ 977153 h 986118"/>
              <a:gd name="connsiteX20" fmla="*/ 466164 w 1023871"/>
              <a:gd name="connsiteY20" fmla="*/ 932330 h 986118"/>
              <a:gd name="connsiteX21" fmla="*/ 430305 w 1023871"/>
              <a:gd name="connsiteY21" fmla="*/ 905436 h 986118"/>
              <a:gd name="connsiteX22" fmla="*/ 403411 w 1023871"/>
              <a:gd name="connsiteY22" fmla="*/ 878542 h 986118"/>
              <a:gd name="connsiteX23" fmla="*/ 233081 w 1023871"/>
              <a:gd name="connsiteY23" fmla="*/ 788894 h 986118"/>
              <a:gd name="connsiteX24" fmla="*/ 53787 w 1023871"/>
              <a:gd name="connsiteY24" fmla="*/ 591671 h 986118"/>
              <a:gd name="connsiteX25" fmla="*/ 44822 w 1023871"/>
              <a:gd name="connsiteY25" fmla="*/ 564777 h 986118"/>
              <a:gd name="connsiteX26" fmla="*/ 26893 w 1023871"/>
              <a:gd name="connsiteY26" fmla="*/ 528918 h 986118"/>
              <a:gd name="connsiteX27" fmla="*/ 8964 w 1023871"/>
              <a:gd name="connsiteY27" fmla="*/ 439271 h 986118"/>
              <a:gd name="connsiteX28" fmla="*/ 8964 w 1023871"/>
              <a:gd name="connsiteY28" fmla="*/ 170330 h 986118"/>
              <a:gd name="connsiteX0" fmla="*/ 26893 w 1024003"/>
              <a:gd name="connsiteY0" fmla="*/ 107577 h 986118"/>
              <a:gd name="connsiteX1" fmla="*/ 98611 w 1024003"/>
              <a:gd name="connsiteY1" fmla="*/ 35859 h 986118"/>
              <a:gd name="connsiteX2" fmla="*/ 143434 w 1024003"/>
              <a:gd name="connsiteY2" fmla="*/ 26894 h 986118"/>
              <a:gd name="connsiteX3" fmla="*/ 224116 w 1024003"/>
              <a:gd name="connsiteY3" fmla="*/ 8965 h 986118"/>
              <a:gd name="connsiteX4" fmla="*/ 304799 w 1024003"/>
              <a:gd name="connsiteY4" fmla="*/ 0 h 986118"/>
              <a:gd name="connsiteX5" fmla="*/ 385481 w 1024003"/>
              <a:gd name="connsiteY5" fmla="*/ 8965 h 986118"/>
              <a:gd name="connsiteX6" fmla="*/ 412375 w 1024003"/>
              <a:gd name="connsiteY6" fmla="*/ 17930 h 986118"/>
              <a:gd name="connsiteX7" fmla="*/ 528916 w 1024003"/>
              <a:gd name="connsiteY7" fmla="*/ 80683 h 986118"/>
              <a:gd name="connsiteX8" fmla="*/ 645458 w 1024003"/>
              <a:gd name="connsiteY8" fmla="*/ 134471 h 986118"/>
              <a:gd name="connsiteX9" fmla="*/ 851646 w 1024003"/>
              <a:gd name="connsiteY9" fmla="*/ 277906 h 986118"/>
              <a:gd name="connsiteX10" fmla="*/ 1021975 w 1024003"/>
              <a:gd name="connsiteY10" fmla="*/ 672353 h 986118"/>
              <a:gd name="connsiteX11" fmla="*/ 941293 w 1024003"/>
              <a:gd name="connsiteY11" fmla="*/ 824753 h 986118"/>
              <a:gd name="connsiteX12" fmla="*/ 878540 w 1024003"/>
              <a:gd name="connsiteY12" fmla="*/ 878542 h 986118"/>
              <a:gd name="connsiteX13" fmla="*/ 779928 w 1024003"/>
              <a:gd name="connsiteY13" fmla="*/ 923365 h 986118"/>
              <a:gd name="connsiteX14" fmla="*/ 744069 w 1024003"/>
              <a:gd name="connsiteY14" fmla="*/ 950259 h 986118"/>
              <a:gd name="connsiteX15" fmla="*/ 708211 w 1024003"/>
              <a:gd name="connsiteY15" fmla="*/ 959224 h 986118"/>
              <a:gd name="connsiteX16" fmla="*/ 663387 w 1024003"/>
              <a:gd name="connsiteY16" fmla="*/ 977153 h 986118"/>
              <a:gd name="connsiteX17" fmla="*/ 636493 w 1024003"/>
              <a:gd name="connsiteY17" fmla="*/ 986118 h 986118"/>
              <a:gd name="connsiteX18" fmla="*/ 564775 w 1024003"/>
              <a:gd name="connsiteY18" fmla="*/ 977153 h 986118"/>
              <a:gd name="connsiteX19" fmla="*/ 466164 w 1024003"/>
              <a:gd name="connsiteY19" fmla="*/ 932330 h 986118"/>
              <a:gd name="connsiteX20" fmla="*/ 430305 w 1024003"/>
              <a:gd name="connsiteY20" fmla="*/ 905436 h 986118"/>
              <a:gd name="connsiteX21" fmla="*/ 403411 w 1024003"/>
              <a:gd name="connsiteY21" fmla="*/ 878542 h 986118"/>
              <a:gd name="connsiteX22" fmla="*/ 233081 w 1024003"/>
              <a:gd name="connsiteY22" fmla="*/ 788894 h 986118"/>
              <a:gd name="connsiteX23" fmla="*/ 53787 w 1024003"/>
              <a:gd name="connsiteY23" fmla="*/ 591671 h 986118"/>
              <a:gd name="connsiteX24" fmla="*/ 44822 w 1024003"/>
              <a:gd name="connsiteY24" fmla="*/ 564777 h 986118"/>
              <a:gd name="connsiteX25" fmla="*/ 26893 w 1024003"/>
              <a:gd name="connsiteY25" fmla="*/ 528918 h 986118"/>
              <a:gd name="connsiteX26" fmla="*/ 8964 w 1024003"/>
              <a:gd name="connsiteY26" fmla="*/ 439271 h 986118"/>
              <a:gd name="connsiteX27" fmla="*/ 8964 w 1024003"/>
              <a:gd name="connsiteY27" fmla="*/ 170330 h 986118"/>
              <a:gd name="connsiteX0" fmla="*/ 26893 w 1024003"/>
              <a:gd name="connsiteY0" fmla="*/ 107577 h 986118"/>
              <a:gd name="connsiteX1" fmla="*/ 98611 w 1024003"/>
              <a:gd name="connsiteY1" fmla="*/ 35859 h 986118"/>
              <a:gd name="connsiteX2" fmla="*/ 143434 w 1024003"/>
              <a:gd name="connsiteY2" fmla="*/ 26894 h 986118"/>
              <a:gd name="connsiteX3" fmla="*/ 224116 w 1024003"/>
              <a:gd name="connsiteY3" fmla="*/ 8965 h 986118"/>
              <a:gd name="connsiteX4" fmla="*/ 304799 w 1024003"/>
              <a:gd name="connsiteY4" fmla="*/ 0 h 986118"/>
              <a:gd name="connsiteX5" fmla="*/ 385481 w 1024003"/>
              <a:gd name="connsiteY5" fmla="*/ 8965 h 986118"/>
              <a:gd name="connsiteX6" fmla="*/ 412375 w 1024003"/>
              <a:gd name="connsiteY6" fmla="*/ 17930 h 986118"/>
              <a:gd name="connsiteX7" fmla="*/ 528916 w 1024003"/>
              <a:gd name="connsiteY7" fmla="*/ 80683 h 986118"/>
              <a:gd name="connsiteX8" fmla="*/ 645458 w 1024003"/>
              <a:gd name="connsiteY8" fmla="*/ 134471 h 986118"/>
              <a:gd name="connsiteX9" fmla="*/ 851646 w 1024003"/>
              <a:gd name="connsiteY9" fmla="*/ 277906 h 986118"/>
              <a:gd name="connsiteX10" fmla="*/ 1021975 w 1024003"/>
              <a:gd name="connsiteY10" fmla="*/ 672353 h 986118"/>
              <a:gd name="connsiteX11" fmla="*/ 941293 w 1024003"/>
              <a:gd name="connsiteY11" fmla="*/ 824753 h 986118"/>
              <a:gd name="connsiteX12" fmla="*/ 878540 w 1024003"/>
              <a:gd name="connsiteY12" fmla="*/ 878542 h 986118"/>
              <a:gd name="connsiteX13" fmla="*/ 744069 w 1024003"/>
              <a:gd name="connsiteY13" fmla="*/ 950259 h 986118"/>
              <a:gd name="connsiteX14" fmla="*/ 708211 w 1024003"/>
              <a:gd name="connsiteY14" fmla="*/ 959224 h 986118"/>
              <a:gd name="connsiteX15" fmla="*/ 663387 w 1024003"/>
              <a:gd name="connsiteY15" fmla="*/ 977153 h 986118"/>
              <a:gd name="connsiteX16" fmla="*/ 636493 w 1024003"/>
              <a:gd name="connsiteY16" fmla="*/ 986118 h 986118"/>
              <a:gd name="connsiteX17" fmla="*/ 564775 w 1024003"/>
              <a:gd name="connsiteY17" fmla="*/ 977153 h 986118"/>
              <a:gd name="connsiteX18" fmla="*/ 466164 w 1024003"/>
              <a:gd name="connsiteY18" fmla="*/ 932330 h 986118"/>
              <a:gd name="connsiteX19" fmla="*/ 430305 w 1024003"/>
              <a:gd name="connsiteY19" fmla="*/ 905436 h 986118"/>
              <a:gd name="connsiteX20" fmla="*/ 403411 w 1024003"/>
              <a:gd name="connsiteY20" fmla="*/ 878542 h 986118"/>
              <a:gd name="connsiteX21" fmla="*/ 233081 w 1024003"/>
              <a:gd name="connsiteY21" fmla="*/ 788894 h 986118"/>
              <a:gd name="connsiteX22" fmla="*/ 53787 w 1024003"/>
              <a:gd name="connsiteY22" fmla="*/ 591671 h 986118"/>
              <a:gd name="connsiteX23" fmla="*/ 44822 w 1024003"/>
              <a:gd name="connsiteY23" fmla="*/ 564777 h 986118"/>
              <a:gd name="connsiteX24" fmla="*/ 26893 w 1024003"/>
              <a:gd name="connsiteY24" fmla="*/ 528918 h 986118"/>
              <a:gd name="connsiteX25" fmla="*/ 8964 w 1024003"/>
              <a:gd name="connsiteY25" fmla="*/ 439271 h 986118"/>
              <a:gd name="connsiteX26" fmla="*/ 8964 w 1024003"/>
              <a:gd name="connsiteY26" fmla="*/ 170330 h 986118"/>
              <a:gd name="connsiteX0" fmla="*/ 26893 w 1024003"/>
              <a:gd name="connsiteY0" fmla="*/ 107577 h 986118"/>
              <a:gd name="connsiteX1" fmla="*/ 98611 w 1024003"/>
              <a:gd name="connsiteY1" fmla="*/ 35859 h 986118"/>
              <a:gd name="connsiteX2" fmla="*/ 143434 w 1024003"/>
              <a:gd name="connsiteY2" fmla="*/ 26894 h 986118"/>
              <a:gd name="connsiteX3" fmla="*/ 224116 w 1024003"/>
              <a:gd name="connsiteY3" fmla="*/ 8965 h 986118"/>
              <a:gd name="connsiteX4" fmla="*/ 304799 w 1024003"/>
              <a:gd name="connsiteY4" fmla="*/ 0 h 986118"/>
              <a:gd name="connsiteX5" fmla="*/ 385481 w 1024003"/>
              <a:gd name="connsiteY5" fmla="*/ 8965 h 986118"/>
              <a:gd name="connsiteX6" fmla="*/ 412375 w 1024003"/>
              <a:gd name="connsiteY6" fmla="*/ 17930 h 986118"/>
              <a:gd name="connsiteX7" fmla="*/ 528916 w 1024003"/>
              <a:gd name="connsiteY7" fmla="*/ 80683 h 986118"/>
              <a:gd name="connsiteX8" fmla="*/ 645458 w 1024003"/>
              <a:gd name="connsiteY8" fmla="*/ 134471 h 986118"/>
              <a:gd name="connsiteX9" fmla="*/ 851646 w 1024003"/>
              <a:gd name="connsiteY9" fmla="*/ 277906 h 986118"/>
              <a:gd name="connsiteX10" fmla="*/ 1021975 w 1024003"/>
              <a:gd name="connsiteY10" fmla="*/ 672353 h 986118"/>
              <a:gd name="connsiteX11" fmla="*/ 941293 w 1024003"/>
              <a:gd name="connsiteY11" fmla="*/ 824753 h 986118"/>
              <a:gd name="connsiteX12" fmla="*/ 878540 w 1024003"/>
              <a:gd name="connsiteY12" fmla="*/ 878542 h 986118"/>
              <a:gd name="connsiteX13" fmla="*/ 744069 w 1024003"/>
              <a:gd name="connsiteY13" fmla="*/ 950259 h 986118"/>
              <a:gd name="connsiteX14" fmla="*/ 663387 w 1024003"/>
              <a:gd name="connsiteY14" fmla="*/ 977153 h 986118"/>
              <a:gd name="connsiteX15" fmla="*/ 636493 w 1024003"/>
              <a:gd name="connsiteY15" fmla="*/ 986118 h 986118"/>
              <a:gd name="connsiteX16" fmla="*/ 564775 w 1024003"/>
              <a:gd name="connsiteY16" fmla="*/ 977153 h 986118"/>
              <a:gd name="connsiteX17" fmla="*/ 466164 w 1024003"/>
              <a:gd name="connsiteY17" fmla="*/ 932330 h 986118"/>
              <a:gd name="connsiteX18" fmla="*/ 430305 w 1024003"/>
              <a:gd name="connsiteY18" fmla="*/ 905436 h 986118"/>
              <a:gd name="connsiteX19" fmla="*/ 403411 w 1024003"/>
              <a:gd name="connsiteY19" fmla="*/ 878542 h 986118"/>
              <a:gd name="connsiteX20" fmla="*/ 233081 w 1024003"/>
              <a:gd name="connsiteY20" fmla="*/ 788894 h 986118"/>
              <a:gd name="connsiteX21" fmla="*/ 53787 w 1024003"/>
              <a:gd name="connsiteY21" fmla="*/ 591671 h 986118"/>
              <a:gd name="connsiteX22" fmla="*/ 44822 w 1024003"/>
              <a:gd name="connsiteY22" fmla="*/ 564777 h 986118"/>
              <a:gd name="connsiteX23" fmla="*/ 26893 w 1024003"/>
              <a:gd name="connsiteY23" fmla="*/ 528918 h 986118"/>
              <a:gd name="connsiteX24" fmla="*/ 8964 w 1024003"/>
              <a:gd name="connsiteY24" fmla="*/ 439271 h 986118"/>
              <a:gd name="connsiteX25" fmla="*/ 8964 w 1024003"/>
              <a:gd name="connsiteY25" fmla="*/ 170330 h 986118"/>
              <a:gd name="connsiteX0" fmla="*/ 26893 w 1024003"/>
              <a:gd name="connsiteY0" fmla="*/ 107577 h 977153"/>
              <a:gd name="connsiteX1" fmla="*/ 98611 w 1024003"/>
              <a:gd name="connsiteY1" fmla="*/ 35859 h 977153"/>
              <a:gd name="connsiteX2" fmla="*/ 143434 w 1024003"/>
              <a:gd name="connsiteY2" fmla="*/ 26894 h 977153"/>
              <a:gd name="connsiteX3" fmla="*/ 224116 w 1024003"/>
              <a:gd name="connsiteY3" fmla="*/ 8965 h 977153"/>
              <a:gd name="connsiteX4" fmla="*/ 304799 w 1024003"/>
              <a:gd name="connsiteY4" fmla="*/ 0 h 977153"/>
              <a:gd name="connsiteX5" fmla="*/ 385481 w 1024003"/>
              <a:gd name="connsiteY5" fmla="*/ 8965 h 977153"/>
              <a:gd name="connsiteX6" fmla="*/ 412375 w 1024003"/>
              <a:gd name="connsiteY6" fmla="*/ 17930 h 977153"/>
              <a:gd name="connsiteX7" fmla="*/ 528916 w 1024003"/>
              <a:gd name="connsiteY7" fmla="*/ 80683 h 977153"/>
              <a:gd name="connsiteX8" fmla="*/ 645458 w 1024003"/>
              <a:gd name="connsiteY8" fmla="*/ 134471 h 977153"/>
              <a:gd name="connsiteX9" fmla="*/ 851646 w 1024003"/>
              <a:gd name="connsiteY9" fmla="*/ 277906 h 977153"/>
              <a:gd name="connsiteX10" fmla="*/ 1021975 w 1024003"/>
              <a:gd name="connsiteY10" fmla="*/ 672353 h 977153"/>
              <a:gd name="connsiteX11" fmla="*/ 941293 w 1024003"/>
              <a:gd name="connsiteY11" fmla="*/ 824753 h 977153"/>
              <a:gd name="connsiteX12" fmla="*/ 878540 w 1024003"/>
              <a:gd name="connsiteY12" fmla="*/ 878542 h 977153"/>
              <a:gd name="connsiteX13" fmla="*/ 744069 w 1024003"/>
              <a:gd name="connsiteY13" fmla="*/ 950259 h 977153"/>
              <a:gd name="connsiteX14" fmla="*/ 663387 w 1024003"/>
              <a:gd name="connsiteY14" fmla="*/ 977153 h 977153"/>
              <a:gd name="connsiteX15" fmla="*/ 564775 w 1024003"/>
              <a:gd name="connsiteY15" fmla="*/ 977153 h 977153"/>
              <a:gd name="connsiteX16" fmla="*/ 466164 w 1024003"/>
              <a:gd name="connsiteY16" fmla="*/ 932330 h 977153"/>
              <a:gd name="connsiteX17" fmla="*/ 430305 w 1024003"/>
              <a:gd name="connsiteY17" fmla="*/ 905436 h 977153"/>
              <a:gd name="connsiteX18" fmla="*/ 403411 w 1024003"/>
              <a:gd name="connsiteY18" fmla="*/ 878542 h 977153"/>
              <a:gd name="connsiteX19" fmla="*/ 233081 w 1024003"/>
              <a:gd name="connsiteY19" fmla="*/ 788894 h 977153"/>
              <a:gd name="connsiteX20" fmla="*/ 53787 w 1024003"/>
              <a:gd name="connsiteY20" fmla="*/ 591671 h 977153"/>
              <a:gd name="connsiteX21" fmla="*/ 44822 w 1024003"/>
              <a:gd name="connsiteY21" fmla="*/ 564777 h 977153"/>
              <a:gd name="connsiteX22" fmla="*/ 26893 w 1024003"/>
              <a:gd name="connsiteY22" fmla="*/ 528918 h 977153"/>
              <a:gd name="connsiteX23" fmla="*/ 8964 w 1024003"/>
              <a:gd name="connsiteY23" fmla="*/ 439271 h 977153"/>
              <a:gd name="connsiteX24" fmla="*/ 8964 w 1024003"/>
              <a:gd name="connsiteY24" fmla="*/ 170330 h 977153"/>
              <a:gd name="connsiteX0" fmla="*/ 26893 w 1024003"/>
              <a:gd name="connsiteY0" fmla="*/ 107577 h 977153"/>
              <a:gd name="connsiteX1" fmla="*/ 98611 w 1024003"/>
              <a:gd name="connsiteY1" fmla="*/ 35859 h 977153"/>
              <a:gd name="connsiteX2" fmla="*/ 143434 w 1024003"/>
              <a:gd name="connsiteY2" fmla="*/ 26894 h 977153"/>
              <a:gd name="connsiteX3" fmla="*/ 224116 w 1024003"/>
              <a:gd name="connsiteY3" fmla="*/ 8965 h 977153"/>
              <a:gd name="connsiteX4" fmla="*/ 304799 w 1024003"/>
              <a:gd name="connsiteY4" fmla="*/ 0 h 977153"/>
              <a:gd name="connsiteX5" fmla="*/ 385481 w 1024003"/>
              <a:gd name="connsiteY5" fmla="*/ 8965 h 977153"/>
              <a:gd name="connsiteX6" fmla="*/ 412375 w 1024003"/>
              <a:gd name="connsiteY6" fmla="*/ 17930 h 977153"/>
              <a:gd name="connsiteX7" fmla="*/ 528916 w 1024003"/>
              <a:gd name="connsiteY7" fmla="*/ 80683 h 977153"/>
              <a:gd name="connsiteX8" fmla="*/ 645458 w 1024003"/>
              <a:gd name="connsiteY8" fmla="*/ 134471 h 977153"/>
              <a:gd name="connsiteX9" fmla="*/ 851646 w 1024003"/>
              <a:gd name="connsiteY9" fmla="*/ 277906 h 977153"/>
              <a:gd name="connsiteX10" fmla="*/ 1021975 w 1024003"/>
              <a:gd name="connsiteY10" fmla="*/ 672353 h 977153"/>
              <a:gd name="connsiteX11" fmla="*/ 941293 w 1024003"/>
              <a:gd name="connsiteY11" fmla="*/ 824753 h 977153"/>
              <a:gd name="connsiteX12" fmla="*/ 878540 w 1024003"/>
              <a:gd name="connsiteY12" fmla="*/ 878542 h 977153"/>
              <a:gd name="connsiteX13" fmla="*/ 744069 w 1024003"/>
              <a:gd name="connsiteY13" fmla="*/ 950259 h 977153"/>
              <a:gd name="connsiteX14" fmla="*/ 663387 w 1024003"/>
              <a:gd name="connsiteY14" fmla="*/ 977153 h 977153"/>
              <a:gd name="connsiteX15" fmla="*/ 466164 w 1024003"/>
              <a:gd name="connsiteY15" fmla="*/ 932330 h 977153"/>
              <a:gd name="connsiteX16" fmla="*/ 430305 w 1024003"/>
              <a:gd name="connsiteY16" fmla="*/ 905436 h 977153"/>
              <a:gd name="connsiteX17" fmla="*/ 403411 w 1024003"/>
              <a:gd name="connsiteY17" fmla="*/ 878542 h 977153"/>
              <a:gd name="connsiteX18" fmla="*/ 233081 w 1024003"/>
              <a:gd name="connsiteY18" fmla="*/ 788894 h 977153"/>
              <a:gd name="connsiteX19" fmla="*/ 53787 w 1024003"/>
              <a:gd name="connsiteY19" fmla="*/ 591671 h 977153"/>
              <a:gd name="connsiteX20" fmla="*/ 44822 w 1024003"/>
              <a:gd name="connsiteY20" fmla="*/ 564777 h 977153"/>
              <a:gd name="connsiteX21" fmla="*/ 26893 w 1024003"/>
              <a:gd name="connsiteY21" fmla="*/ 528918 h 977153"/>
              <a:gd name="connsiteX22" fmla="*/ 8964 w 1024003"/>
              <a:gd name="connsiteY22" fmla="*/ 439271 h 977153"/>
              <a:gd name="connsiteX23" fmla="*/ 8964 w 1024003"/>
              <a:gd name="connsiteY23" fmla="*/ 170330 h 977153"/>
              <a:gd name="connsiteX0" fmla="*/ 26893 w 1024003"/>
              <a:gd name="connsiteY0" fmla="*/ 107577 h 977153"/>
              <a:gd name="connsiteX1" fmla="*/ 98611 w 1024003"/>
              <a:gd name="connsiteY1" fmla="*/ 35859 h 977153"/>
              <a:gd name="connsiteX2" fmla="*/ 143434 w 1024003"/>
              <a:gd name="connsiteY2" fmla="*/ 26894 h 977153"/>
              <a:gd name="connsiteX3" fmla="*/ 224116 w 1024003"/>
              <a:gd name="connsiteY3" fmla="*/ 8965 h 977153"/>
              <a:gd name="connsiteX4" fmla="*/ 304799 w 1024003"/>
              <a:gd name="connsiteY4" fmla="*/ 0 h 977153"/>
              <a:gd name="connsiteX5" fmla="*/ 385481 w 1024003"/>
              <a:gd name="connsiteY5" fmla="*/ 8965 h 977153"/>
              <a:gd name="connsiteX6" fmla="*/ 412375 w 1024003"/>
              <a:gd name="connsiteY6" fmla="*/ 17930 h 977153"/>
              <a:gd name="connsiteX7" fmla="*/ 528916 w 1024003"/>
              <a:gd name="connsiteY7" fmla="*/ 80683 h 977153"/>
              <a:gd name="connsiteX8" fmla="*/ 645458 w 1024003"/>
              <a:gd name="connsiteY8" fmla="*/ 134471 h 977153"/>
              <a:gd name="connsiteX9" fmla="*/ 851646 w 1024003"/>
              <a:gd name="connsiteY9" fmla="*/ 277906 h 977153"/>
              <a:gd name="connsiteX10" fmla="*/ 1021975 w 1024003"/>
              <a:gd name="connsiteY10" fmla="*/ 672353 h 977153"/>
              <a:gd name="connsiteX11" fmla="*/ 941293 w 1024003"/>
              <a:gd name="connsiteY11" fmla="*/ 824753 h 977153"/>
              <a:gd name="connsiteX12" fmla="*/ 878540 w 1024003"/>
              <a:gd name="connsiteY12" fmla="*/ 878542 h 977153"/>
              <a:gd name="connsiteX13" fmla="*/ 744069 w 1024003"/>
              <a:gd name="connsiteY13" fmla="*/ 950259 h 977153"/>
              <a:gd name="connsiteX14" fmla="*/ 663387 w 1024003"/>
              <a:gd name="connsiteY14" fmla="*/ 977153 h 977153"/>
              <a:gd name="connsiteX15" fmla="*/ 430305 w 1024003"/>
              <a:gd name="connsiteY15" fmla="*/ 905436 h 977153"/>
              <a:gd name="connsiteX16" fmla="*/ 403411 w 1024003"/>
              <a:gd name="connsiteY16" fmla="*/ 878542 h 977153"/>
              <a:gd name="connsiteX17" fmla="*/ 233081 w 1024003"/>
              <a:gd name="connsiteY17" fmla="*/ 788894 h 977153"/>
              <a:gd name="connsiteX18" fmla="*/ 53787 w 1024003"/>
              <a:gd name="connsiteY18" fmla="*/ 591671 h 977153"/>
              <a:gd name="connsiteX19" fmla="*/ 44822 w 1024003"/>
              <a:gd name="connsiteY19" fmla="*/ 564777 h 977153"/>
              <a:gd name="connsiteX20" fmla="*/ 26893 w 1024003"/>
              <a:gd name="connsiteY20" fmla="*/ 528918 h 977153"/>
              <a:gd name="connsiteX21" fmla="*/ 8964 w 1024003"/>
              <a:gd name="connsiteY21" fmla="*/ 439271 h 977153"/>
              <a:gd name="connsiteX22" fmla="*/ 8964 w 1024003"/>
              <a:gd name="connsiteY22" fmla="*/ 170330 h 977153"/>
              <a:gd name="connsiteX0" fmla="*/ 26893 w 1024003"/>
              <a:gd name="connsiteY0" fmla="*/ 107577 h 977153"/>
              <a:gd name="connsiteX1" fmla="*/ 98611 w 1024003"/>
              <a:gd name="connsiteY1" fmla="*/ 35859 h 977153"/>
              <a:gd name="connsiteX2" fmla="*/ 143434 w 1024003"/>
              <a:gd name="connsiteY2" fmla="*/ 26894 h 977153"/>
              <a:gd name="connsiteX3" fmla="*/ 224116 w 1024003"/>
              <a:gd name="connsiteY3" fmla="*/ 8965 h 977153"/>
              <a:gd name="connsiteX4" fmla="*/ 304799 w 1024003"/>
              <a:gd name="connsiteY4" fmla="*/ 0 h 977153"/>
              <a:gd name="connsiteX5" fmla="*/ 385481 w 1024003"/>
              <a:gd name="connsiteY5" fmla="*/ 8965 h 977153"/>
              <a:gd name="connsiteX6" fmla="*/ 412375 w 1024003"/>
              <a:gd name="connsiteY6" fmla="*/ 17930 h 977153"/>
              <a:gd name="connsiteX7" fmla="*/ 528916 w 1024003"/>
              <a:gd name="connsiteY7" fmla="*/ 80683 h 977153"/>
              <a:gd name="connsiteX8" fmla="*/ 645458 w 1024003"/>
              <a:gd name="connsiteY8" fmla="*/ 134471 h 977153"/>
              <a:gd name="connsiteX9" fmla="*/ 851646 w 1024003"/>
              <a:gd name="connsiteY9" fmla="*/ 277906 h 977153"/>
              <a:gd name="connsiteX10" fmla="*/ 1021975 w 1024003"/>
              <a:gd name="connsiteY10" fmla="*/ 672353 h 977153"/>
              <a:gd name="connsiteX11" fmla="*/ 941293 w 1024003"/>
              <a:gd name="connsiteY11" fmla="*/ 824753 h 977153"/>
              <a:gd name="connsiteX12" fmla="*/ 878540 w 1024003"/>
              <a:gd name="connsiteY12" fmla="*/ 878542 h 977153"/>
              <a:gd name="connsiteX13" fmla="*/ 744069 w 1024003"/>
              <a:gd name="connsiteY13" fmla="*/ 950259 h 977153"/>
              <a:gd name="connsiteX14" fmla="*/ 663387 w 1024003"/>
              <a:gd name="connsiteY14" fmla="*/ 977153 h 977153"/>
              <a:gd name="connsiteX15" fmla="*/ 430305 w 1024003"/>
              <a:gd name="connsiteY15" fmla="*/ 905436 h 977153"/>
              <a:gd name="connsiteX16" fmla="*/ 233081 w 1024003"/>
              <a:gd name="connsiteY16" fmla="*/ 788894 h 977153"/>
              <a:gd name="connsiteX17" fmla="*/ 53787 w 1024003"/>
              <a:gd name="connsiteY17" fmla="*/ 591671 h 977153"/>
              <a:gd name="connsiteX18" fmla="*/ 44822 w 1024003"/>
              <a:gd name="connsiteY18" fmla="*/ 564777 h 977153"/>
              <a:gd name="connsiteX19" fmla="*/ 26893 w 1024003"/>
              <a:gd name="connsiteY19" fmla="*/ 528918 h 977153"/>
              <a:gd name="connsiteX20" fmla="*/ 8964 w 1024003"/>
              <a:gd name="connsiteY20" fmla="*/ 439271 h 977153"/>
              <a:gd name="connsiteX21" fmla="*/ 8964 w 1024003"/>
              <a:gd name="connsiteY21" fmla="*/ 170330 h 977153"/>
              <a:gd name="connsiteX0" fmla="*/ 26893 w 1024003"/>
              <a:gd name="connsiteY0" fmla="*/ 107577 h 950832"/>
              <a:gd name="connsiteX1" fmla="*/ 98611 w 1024003"/>
              <a:gd name="connsiteY1" fmla="*/ 35859 h 950832"/>
              <a:gd name="connsiteX2" fmla="*/ 143434 w 1024003"/>
              <a:gd name="connsiteY2" fmla="*/ 26894 h 950832"/>
              <a:gd name="connsiteX3" fmla="*/ 224116 w 1024003"/>
              <a:gd name="connsiteY3" fmla="*/ 8965 h 950832"/>
              <a:gd name="connsiteX4" fmla="*/ 304799 w 1024003"/>
              <a:gd name="connsiteY4" fmla="*/ 0 h 950832"/>
              <a:gd name="connsiteX5" fmla="*/ 385481 w 1024003"/>
              <a:gd name="connsiteY5" fmla="*/ 8965 h 950832"/>
              <a:gd name="connsiteX6" fmla="*/ 412375 w 1024003"/>
              <a:gd name="connsiteY6" fmla="*/ 17930 h 950832"/>
              <a:gd name="connsiteX7" fmla="*/ 528916 w 1024003"/>
              <a:gd name="connsiteY7" fmla="*/ 80683 h 950832"/>
              <a:gd name="connsiteX8" fmla="*/ 645458 w 1024003"/>
              <a:gd name="connsiteY8" fmla="*/ 134471 h 950832"/>
              <a:gd name="connsiteX9" fmla="*/ 851646 w 1024003"/>
              <a:gd name="connsiteY9" fmla="*/ 277906 h 950832"/>
              <a:gd name="connsiteX10" fmla="*/ 1021975 w 1024003"/>
              <a:gd name="connsiteY10" fmla="*/ 672353 h 950832"/>
              <a:gd name="connsiteX11" fmla="*/ 941293 w 1024003"/>
              <a:gd name="connsiteY11" fmla="*/ 824753 h 950832"/>
              <a:gd name="connsiteX12" fmla="*/ 878540 w 1024003"/>
              <a:gd name="connsiteY12" fmla="*/ 878542 h 950832"/>
              <a:gd name="connsiteX13" fmla="*/ 744069 w 1024003"/>
              <a:gd name="connsiteY13" fmla="*/ 950259 h 950832"/>
              <a:gd name="connsiteX14" fmla="*/ 430305 w 1024003"/>
              <a:gd name="connsiteY14" fmla="*/ 905436 h 950832"/>
              <a:gd name="connsiteX15" fmla="*/ 233081 w 1024003"/>
              <a:gd name="connsiteY15" fmla="*/ 788894 h 950832"/>
              <a:gd name="connsiteX16" fmla="*/ 53787 w 1024003"/>
              <a:gd name="connsiteY16" fmla="*/ 591671 h 950832"/>
              <a:gd name="connsiteX17" fmla="*/ 44822 w 1024003"/>
              <a:gd name="connsiteY17" fmla="*/ 564777 h 950832"/>
              <a:gd name="connsiteX18" fmla="*/ 26893 w 1024003"/>
              <a:gd name="connsiteY18" fmla="*/ 528918 h 950832"/>
              <a:gd name="connsiteX19" fmla="*/ 8964 w 1024003"/>
              <a:gd name="connsiteY19" fmla="*/ 439271 h 950832"/>
              <a:gd name="connsiteX20" fmla="*/ 8964 w 1024003"/>
              <a:gd name="connsiteY20" fmla="*/ 170330 h 950832"/>
              <a:gd name="connsiteX0" fmla="*/ 26893 w 1024697"/>
              <a:gd name="connsiteY0" fmla="*/ 107577 h 953475"/>
              <a:gd name="connsiteX1" fmla="*/ 98611 w 1024697"/>
              <a:gd name="connsiteY1" fmla="*/ 35859 h 953475"/>
              <a:gd name="connsiteX2" fmla="*/ 143434 w 1024697"/>
              <a:gd name="connsiteY2" fmla="*/ 26894 h 953475"/>
              <a:gd name="connsiteX3" fmla="*/ 224116 w 1024697"/>
              <a:gd name="connsiteY3" fmla="*/ 8965 h 953475"/>
              <a:gd name="connsiteX4" fmla="*/ 304799 w 1024697"/>
              <a:gd name="connsiteY4" fmla="*/ 0 h 953475"/>
              <a:gd name="connsiteX5" fmla="*/ 385481 w 1024697"/>
              <a:gd name="connsiteY5" fmla="*/ 8965 h 953475"/>
              <a:gd name="connsiteX6" fmla="*/ 412375 w 1024697"/>
              <a:gd name="connsiteY6" fmla="*/ 17930 h 953475"/>
              <a:gd name="connsiteX7" fmla="*/ 528916 w 1024697"/>
              <a:gd name="connsiteY7" fmla="*/ 80683 h 953475"/>
              <a:gd name="connsiteX8" fmla="*/ 645458 w 1024697"/>
              <a:gd name="connsiteY8" fmla="*/ 134471 h 953475"/>
              <a:gd name="connsiteX9" fmla="*/ 851646 w 1024697"/>
              <a:gd name="connsiteY9" fmla="*/ 277906 h 953475"/>
              <a:gd name="connsiteX10" fmla="*/ 1021975 w 1024697"/>
              <a:gd name="connsiteY10" fmla="*/ 672353 h 953475"/>
              <a:gd name="connsiteX11" fmla="*/ 941293 w 1024697"/>
              <a:gd name="connsiteY11" fmla="*/ 824753 h 953475"/>
              <a:gd name="connsiteX12" fmla="*/ 744069 w 1024697"/>
              <a:gd name="connsiteY12" fmla="*/ 950259 h 953475"/>
              <a:gd name="connsiteX13" fmla="*/ 430305 w 1024697"/>
              <a:gd name="connsiteY13" fmla="*/ 905436 h 953475"/>
              <a:gd name="connsiteX14" fmla="*/ 233081 w 1024697"/>
              <a:gd name="connsiteY14" fmla="*/ 788894 h 953475"/>
              <a:gd name="connsiteX15" fmla="*/ 53787 w 1024697"/>
              <a:gd name="connsiteY15" fmla="*/ 591671 h 953475"/>
              <a:gd name="connsiteX16" fmla="*/ 44822 w 1024697"/>
              <a:gd name="connsiteY16" fmla="*/ 564777 h 953475"/>
              <a:gd name="connsiteX17" fmla="*/ 26893 w 1024697"/>
              <a:gd name="connsiteY17" fmla="*/ 528918 h 953475"/>
              <a:gd name="connsiteX18" fmla="*/ 8964 w 1024697"/>
              <a:gd name="connsiteY18" fmla="*/ 439271 h 953475"/>
              <a:gd name="connsiteX19" fmla="*/ 8964 w 1024697"/>
              <a:gd name="connsiteY19" fmla="*/ 170330 h 953475"/>
              <a:gd name="connsiteX0" fmla="*/ 26893 w 944611"/>
              <a:gd name="connsiteY0" fmla="*/ 107577 h 953475"/>
              <a:gd name="connsiteX1" fmla="*/ 98611 w 944611"/>
              <a:gd name="connsiteY1" fmla="*/ 35859 h 953475"/>
              <a:gd name="connsiteX2" fmla="*/ 143434 w 944611"/>
              <a:gd name="connsiteY2" fmla="*/ 26894 h 953475"/>
              <a:gd name="connsiteX3" fmla="*/ 224116 w 944611"/>
              <a:gd name="connsiteY3" fmla="*/ 8965 h 953475"/>
              <a:gd name="connsiteX4" fmla="*/ 304799 w 944611"/>
              <a:gd name="connsiteY4" fmla="*/ 0 h 953475"/>
              <a:gd name="connsiteX5" fmla="*/ 385481 w 944611"/>
              <a:gd name="connsiteY5" fmla="*/ 8965 h 953475"/>
              <a:gd name="connsiteX6" fmla="*/ 412375 w 944611"/>
              <a:gd name="connsiteY6" fmla="*/ 17930 h 953475"/>
              <a:gd name="connsiteX7" fmla="*/ 528916 w 944611"/>
              <a:gd name="connsiteY7" fmla="*/ 80683 h 953475"/>
              <a:gd name="connsiteX8" fmla="*/ 645458 w 944611"/>
              <a:gd name="connsiteY8" fmla="*/ 134471 h 953475"/>
              <a:gd name="connsiteX9" fmla="*/ 851646 w 944611"/>
              <a:gd name="connsiteY9" fmla="*/ 277906 h 953475"/>
              <a:gd name="connsiteX10" fmla="*/ 941293 w 944611"/>
              <a:gd name="connsiteY10" fmla="*/ 824753 h 953475"/>
              <a:gd name="connsiteX11" fmla="*/ 744069 w 944611"/>
              <a:gd name="connsiteY11" fmla="*/ 950259 h 953475"/>
              <a:gd name="connsiteX12" fmla="*/ 430305 w 944611"/>
              <a:gd name="connsiteY12" fmla="*/ 905436 h 953475"/>
              <a:gd name="connsiteX13" fmla="*/ 233081 w 944611"/>
              <a:gd name="connsiteY13" fmla="*/ 788894 h 953475"/>
              <a:gd name="connsiteX14" fmla="*/ 53787 w 944611"/>
              <a:gd name="connsiteY14" fmla="*/ 591671 h 953475"/>
              <a:gd name="connsiteX15" fmla="*/ 44822 w 944611"/>
              <a:gd name="connsiteY15" fmla="*/ 564777 h 953475"/>
              <a:gd name="connsiteX16" fmla="*/ 26893 w 944611"/>
              <a:gd name="connsiteY16" fmla="*/ 528918 h 953475"/>
              <a:gd name="connsiteX17" fmla="*/ 8964 w 944611"/>
              <a:gd name="connsiteY17" fmla="*/ 439271 h 953475"/>
              <a:gd name="connsiteX18" fmla="*/ 8964 w 944611"/>
              <a:gd name="connsiteY18" fmla="*/ 170330 h 953475"/>
              <a:gd name="connsiteX0" fmla="*/ 26893 w 889788"/>
              <a:gd name="connsiteY0" fmla="*/ 107577 h 961298"/>
              <a:gd name="connsiteX1" fmla="*/ 98611 w 889788"/>
              <a:gd name="connsiteY1" fmla="*/ 35859 h 961298"/>
              <a:gd name="connsiteX2" fmla="*/ 143434 w 889788"/>
              <a:gd name="connsiteY2" fmla="*/ 26894 h 961298"/>
              <a:gd name="connsiteX3" fmla="*/ 224116 w 889788"/>
              <a:gd name="connsiteY3" fmla="*/ 8965 h 961298"/>
              <a:gd name="connsiteX4" fmla="*/ 304799 w 889788"/>
              <a:gd name="connsiteY4" fmla="*/ 0 h 961298"/>
              <a:gd name="connsiteX5" fmla="*/ 385481 w 889788"/>
              <a:gd name="connsiteY5" fmla="*/ 8965 h 961298"/>
              <a:gd name="connsiteX6" fmla="*/ 412375 w 889788"/>
              <a:gd name="connsiteY6" fmla="*/ 17930 h 961298"/>
              <a:gd name="connsiteX7" fmla="*/ 528916 w 889788"/>
              <a:gd name="connsiteY7" fmla="*/ 80683 h 961298"/>
              <a:gd name="connsiteX8" fmla="*/ 645458 w 889788"/>
              <a:gd name="connsiteY8" fmla="*/ 134471 h 961298"/>
              <a:gd name="connsiteX9" fmla="*/ 851646 w 889788"/>
              <a:gd name="connsiteY9" fmla="*/ 277906 h 961298"/>
              <a:gd name="connsiteX10" fmla="*/ 880622 w 889788"/>
              <a:gd name="connsiteY10" fmla="*/ 703411 h 961298"/>
              <a:gd name="connsiteX11" fmla="*/ 744069 w 889788"/>
              <a:gd name="connsiteY11" fmla="*/ 950259 h 961298"/>
              <a:gd name="connsiteX12" fmla="*/ 430305 w 889788"/>
              <a:gd name="connsiteY12" fmla="*/ 905436 h 961298"/>
              <a:gd name="connsiteX13" fmla="*/ 233081 w 889788"/>
              <a:gd name="connsiteY13" fmla="*/ 788894 h 961298"/>
              <a:gd name="connsiteX14" fmla="*/ 53787 w 889788"/>
              <a:gd name="connsiteY14" fmla="*/ 591671 h 961298"/>
              <a:gd name="connsiteX15" fmla="*/ 44822 w 889788"/>
              <a:gd name="connsiteY15" fmla="*/ 564777 h 961298"/>
              <a:gd name="connsiteX16" fmla="*/ 26893 w 889788"/>
              <a:gd name="connsiteY16" fmla="*/ 528918 h 961298"/>
              <a:gd name="connsiteX17" fmla="*/ 8964 w 889788"/>
              <a:gd name="connsiteY17" fmla="*/ 439271 h 961298"/>
              <a:gd name="connsiteX18" fmla="*/ 8964 w 889788"/>
              <a:gd name="connsiteY18" fmla="*/ 170330 h 961298"/>
              <a:gd name="connsiteX0" fmla="*/ 26893 w 895888"/>
              <a:gd name="connsiteY0" fmla="*/ 107577 h 957490"/>
              <a:gd name="connsiteX1" fmla="*/ 98611 w 895888"/>
              <a:gd name="connsiteY1" fmla="*/ 35859 h 957490"/>
              <a:gd name="connsiteX2" fmla="*/ 143434 w 895888"/>
              <a:gd name="connsiteY2" fmla="*/ 26894 h 957490"/>
              <a:gd name="connsiteX3" fmla="*/ 224116 w 895888"/>
              <a:gd name="connsiteY3" fmla="*/ 8965 h 957490"/>
              <a:gd name="connsiteX4" fmla="*/ 304799 w 895888"/>
              <a:gd name="connsiteY4" fmla="*/ 0 h 957490"/>
              <a:gd name="connsiteX5" fmla="*/ 385481 w 895888"/>
              <a:gd name="connsiteY5" fmla="*/ 8965 h 957490"/>
              <a:gd name="connsiteX6" fmla="*/ 412375 w 895888"/>
              <a:gd name="connsiteY6" fmla="*/ 17930 h 957490"/>
              <a:gd name="connsiteX7" fmla="*/ 528916 w 895888"/>
              <a:gd name="connsiteY7" fmla="*/ 80683 h 957490"/>
              <a:gd name="connsiteX8" fmla="*/ 645458 w 895888"/>
              <a:gd name="connsiteY8" fmla="*/ 134471 h 957490"/>
              <a:gd name="connsiteX9" fmla="*/ 851646 w 895888"/>
              <a:gd name="connsiteY9" fmla="*/ 277906 h 957490"/>
              <a:gd name="connsiteX10" fmla="*/ 880622 w 895888"/>
              <a:gd name="connsiteY10" fmla="*/ 703411 h 957490"/>
              <a:gd name="connsiteX11" fmla="*/ 661730 w 895888"/>
              <a:gd name="connsiteY11" fmla="*/ 945925 h 957490"/>
              <a:gd name="connsiteX12" fmla="*/ 430305 w 895888"/>
              <a:gd name="connsiteY12" fmla="*/ 905436 h 957490"/>
              <a:gd name="connsiteX13" fmla="*/ 233081 w 895888"/>
              <a:gd name="connsiteY13" fmla="*/ 788894 h 957490"/>
              <a:gd name="connsiteX14" fmla="*/ 53787 w 895888"/>
              <a:gd name="connsiteY14" fmla="*/ 591671 h 957490"/>
              <a:gd name="connsiteX15" fmla="*/ 44822 w 895888"/>
              <a:gd name="connsiteY15" fmla="*/ 564777 h 957490"/>
              <a:gd name="connsiteX16" fmla="*/ 26893 w 895888"/>
              <a:gd name="connsiteY16" fmla="*/ 528918 h 957490"/>
              <a:gd name="connsiteX17" fmla="*/ 8964 w 895888"/>
              <a:gd name="connsiteY17" fmla="*/ 439271 h 957490"/>
              <a:gd name="connsiteX18" fmla="*/ 8964 w 895888"/>
              <a:gd name="connsiteY18" fmla="*/ 170330 h 957490"/>
              <a:gd name="connsiteX0" fmla="*/ 26893 w 880659"/>
              <a:gd name="connsiteY0" fmla="*/ 107577 h 957490"/>
              <a:gd name="connsiteX1" fmla="*/ 98611 w 880659"/>
              <a:gd name="connsiteY1" fmla="*/ 35859 h 957490"/>
              <a:gd name="connsiteX2" fmla="*/ 143434 w 880659"/>
              <a:gd name="connsiteY2" fmla="*/ 26894 h 957490"/>
              <a:gd name="connsiteX3" fmla="*/ 224116 w 880659"/>
              <a:gd name="connsiteY3" fmla="*/ 8965 h 957490"/>
              <a:gd name="connsiteX4" fmla="*/ 304799 w 880659"/>
              <a:gd name="connsiteY4" fmla="*/ 0 h 957490"/>
              <a:gd name="connsiteX5" fmla="*/ 385481 w 880659"/>
              <a:gd name="connsiteY5" fmla="*/ 8965 h 957490"/>
              <a:gd name="connsiteX6" fmla="*/ 412375 w 880659"/>
              <a:gd name="connsiteY6" fmla="*/ 17930 h 957490"/>
              <a:gd name="connsiteX7" fmla="*/ 528916 w 880659"/>
              <a:gd name="connsiteY7" fmla="*/ 80683 h 957490"/>
              <a:gd name="connsiteX8" fmla="*/ 645458 w 880659"/>
              <a:gd name="connsiteY8" fmla="*/ 134471 h 957490"/>
              <a:gd name="connsiteX9" fmla="*/ 880622 w 880659"/>
              <a:gd name="connsiteY9" fmla="*/ 703411 h 957490"/>
              <a:gd name="connsiteX10" fmla="*/ 661730 w 880659"/>
              <a:gd name="connsiteY10" fmla="*/ 945925 h 957490"/>
              <a:gd name="connsiteX11" fmla="*/ 430305 w 880659"/>
              <a:gd name="connsiteY11" fmla="*/ 905436 h 957490"/>
              <a:gd name="connsiteX12" fmla="*/ 233081 w 880659"/>
              <a:gd name="connsiteY12" fmla="*/ 788894 h 957490"/>
              <a:gd name="connsiteX13" fmla="*/ 53787 w 880659"/>
              <a:gd name="connsiteY13" fmla="*/ 591671 h 957490"/>
              <a:gd name="connsiteX14" fmla="*/ 44822 w 880659"/>
              <a:gd name="connsiteY14" fmla="*/ 564777 h 957490"/>
              <a:gd name="connsiteX15" fmla="*/ 26893 w 880659"/>
              <a:gd name="connsiteY15" fmla="*/ 528918 h 957490"/>
              <a:gd name="connsiteX16" fmla="*/ 8964 w 880659"/>
              <a:gd name="connsiteY16" fmla="*/ 439271 h 957490"/>
              <a:gd name="connsiteX17" fmla="*/ 8964 w 880659"/>
              <a:gd name="connsiteY17" fmla="*/ 170330 h 957490"/>
              <a:gd name="connsiteX0" fmla="*/ 26893 w 884779"/>
              <a:gd name="connsiteY0" fmla="*/ 107577 h 957490"/>
              <a:gd name="connsiteX1" fmla="*/ 98611 w 884779"/>
              <a:gd name="connsiteY1" fmla="*/ 35859 h 957490"/>
              <a:gd name="connsiteX2" fmla="*/ 143434 w 884779"/>
              <a:gd name="connsiteY2" fmla="*/ 26894 h 957490"/>
              <a:gd name="connsiteX3" fmla="*/ 224116 w 884779"/>
              <a:gd name="connsiteY3" fmla="*/ 8965 h 957490"/>
              <a:gd name="connsiteX4" fmla="*/ 304799 w 884779"/>
              <a:gd name="connsiteY4" fmla="*/ 0 h 957490"/>
              <a:gd name="connsiteX5" fmla="*/ 385481 w 884779"/>
              <a:gd name="connsiteY5" fmla="*/ 8965 h 957490"/>
              <a:gd name="connsiteX6" fmla="*/ 412375 w 884779"/>
              <a:gd name="connsiteY6" fmla="*/ 17930 h 957490"/>
              <a:gd name="connsiteX7" fmla="*/ 528916 w 884779"/>
              <a:gd name="connsiteY7" fmla="*/ 80683 h 957490"/>
              <a:gd name="connsiteX8" fmla="*/ 784135 w 884779"/>
              <a:gd name="connsiteY8" fmla="*/ 355487 h 957490"/>
              <a:gd name="connsiteX9" fmla="*/ 880622 w 884779"/>
              <a:gd name="connsiteY9" fmla="*/ 703411 h 957490"/>
              <a:gd name="connsiteX10" fmla="*/ 661730 w 884779"/>
              <a:gd name="connsiteY10" fmla="*/ 945925 h 957490"/>
              <a:gd name="connsiteX11" fmla="*/ 430305 w 884779"/>
              <a:gd name="connsiteY11" fmla="*/ 905436 h 957490"/>
              <a:gd name="connsiteX12" fmla="*/ 233081 w 884779"/>
              <a:gd name="connsiteY12" fmla="*/ 788894 h 957490"/>
              <a:gd name="connsiteX13" fmla="*/ 53787 w 884779"/>
              <a:gd name="connsiteY13" fmla="*/ 591671 h 957490"/>
              <a:gd name="connsiteX14" fmla="*/ 44822 w 884779"/>
              <a:gd name="connsiteY14" fmla="*/ 564777 h 957490"/>
              <a:gd name="connsiteX15" fmla="*/ 26893 w 884779"/>
              <a:gd name="connsiteY15" fmla="*/ 528918 h 957490"/>
              <a:gd name="connsiteX16" fmla="*/ 8964 w 884779"/>
              <a:gd name="connsiteY16" fmla="*/ 439271 h 957490"/>
              <a:gd name="connsiteX17" fmla="*/ 8964 w 884779"/>
              <a:gd name="connsiteY17" fmla="*/ 170330 h 957490"/>
              <a:gd name="connsiteX0" fmla="*/ 26893 w 885997"/>
              <a:gd name="connsiteY0" fmla="*/ 117464 h 967377"/>
              <a:gd name="connsiteX1" fmla="*/ 98611 w 885997"/>
              <a:gd name="connsiteY1" fmla="*/ 45746 h 967377"/>
              <a:gd name="connsiteX2" fmla="*/ 143434 w 885997"/>
              <a:gd name="connsiteY2" fmla="*/ 36781 h 967377"/>
              <a:gd name="connsiteX3" fmla="*/ 224116 w 885997"/>
              <a:gd name="connsiteY3" fmla="*/ 18852 h 967377"/>
              <a:gd name="connsiteX4" fmla="*/ 304799 w 885997"/>
              <a:gd name="connsiteY4" fmla="*/ 9887 h 967377"/>
              <a:gd name="connsiteX5" fmla="*/ 385481 w 885997"/>
              <a:gd name="connsiteY5" fmla="*/ 18852 h 967377"/>
              <a:gd name="connsiteX6" fmla="*/ 412375 w 885997"/>
              <a:gd name="connsiteY6" fmla="*/ 27817 h 967377"/>
              <a:gd name="connsiteX7" fmla="*/ 784135 w 885997"/>
              <a:gd name="connsiteY7" fmla="*/ 365374 h 967377"/>
              <a:gd name="connsiteX8" fmla="*/ 880622 w 885997"/>
              <a:gd name="connsiteY8" fmla="*/ 713298 h 967377"/>
              <a:gd name="connsiteX9" fmla="*/ 661730 w 885997"/>
              <a:gd name="connsiteY9" fmla="*/ 955812 h 967377"/>
              <a:gd name="connsiteX10" fmla="*/ 430305 w 885997"/>
              <a:gd name="connsiteY10" fmla="*/ 915323 h 967377"/>
              <a:gd name="connsiteX11" fmla="*/ 233081 w 885997"/>
              <a:gd name="connsiteY11" fmla="*/ 798781 h 967377"/>
              <a:gd name="connsiteX12" fmla="*/ 53787 w 885997"/>
              <a:gd name="connsiteY12" fmla="*/ 601558 h 967377"/>
              <a:gd name="connsiteX13" fmla="*/ 44822 w 885997"/>
              <a:gd name="connsiteY13" fmla="*/ 574664 h 967377"/>
              <a:gd name="connsiteX14" fmla="*/ 26893 w 885997"/>
              <a:gd name="connsiteY14" fmla="*/ 538805 h 967377"/>
              <a:gd name="connsiteX15" fmla="*/ 8964 w 885997"/>
              <a:gd name="connsiteY15" fmla="*/ 449158 h 967377"/>
              <a:gd name="connsiteX16" fmla="*/ 8964 w 885997"/>
              <a:gd name="connsiteY16" fmla="*/ 180217 h 967377"/>
              <a:gd name="connsiteX0" fmla="*/ 26893 w 885997"/>
              <a:gd name="connsiteY0" fmla="*/ 117464 h 970550"/>
              <a:gd name="connsiteX1" fmla="*/ 98611 w 885997"/>
              <a:gd name="connsiteY1" fmla="*/ 45746 h 970550"/>
              <a:gd name="connsiteX2" fmla="*/ 143434 w 885997"/>
              <a:gd name="connsiteY2" fmla="*/ 36781 h 970550"/>
              <a:gd name="connsiteX3" fmla="*/ 224116 w 885997"/>
              <a:gd name="connsiteY3" fmla="*/ 18852 h 970550"/>
              <a:gd name="connsiteX4" fmla="*/ 304799 w 885997"/>
              <a:gd name="connsiteY4" fmla="*/ 9887 h 970550"/>
              <a:gd name="connsiteX5" fmla="*/ 385481 w 885997"/>
              <a:gd name="connsiteY5" fmla="*/ 18852 h 970550"/>
              <a:gd name="connsiteX6" fmla="*/ 412375 w 885997"/>
              <a:gd name="connsiteY6" fmla="*/ 27817 h 970550"/>
              <a:gd name="connsiteX7" fmla="*/ 784135 w 885997"/>
              <a:gd name="connsiteY7" fmla="*/ 365374 h 970550"/>
              <a:gd name="connsiteX8" fmla="*/ 880622 w 885997"/>
              <a:gd name="connsiteY8" fmla="*/ 713298 h 970550"/>
              <a:gd name="connsiteX9" fmla="*/ 661730 w 885997"/>
              <a:gd name="connsiteY9" fmla="*/ 955812 h 970550"/>
              <a:gd name="connsiteX10" fmla="*/ 430305 w 885997"/>
              <a:gd name="connsiteY10" fmla="*/ 915323 h 970550"/>
              <a:gd name="connsiteX11" fmla="*/ 198412 w 885997"/>
              <a:gd name="connsiteY11" fmla="*/ 681773 h 970550"/>
              <a:gd name="connsiteX12" fmla="*/ 53787 w 885997"/>
              <a:gd name="connsiteY12" fmla="*/ 601558 h 970550"/>
              <a:gd name="connsiteX13" fmla="*/ 44822 w 885997"/>
              <a:gd name="connsiteY13" fmla="*/ 574664 h 970550"/>
              <a:gd name="connsiteX14" fmla="*/ 26893 w 885997"/>
              <a:gd name="connsiteY14" fmla="*/ 538805 h 970550"/>
              <a:gd name="connsiteX15" fmla="*/ 8964 w 885997"/>
              <a:gd name="connsiteY15" fmla="*/ 449158 h 970550"/>
              <a:gd name="connsiteX16" fmla="*/ 8964 w 885997"/>
              <a:gd name="connsiteY16" fmla="*/ 180217 h 970550"/>
              <a:gd name="connsiteX0" fmla="*/ 26893 w 885997"/>
              <a:gd name="connsiteY0" fmla="*/ 117464 h 980454"/>
              <a:gd name="connsiteX1" fmla="*/ 98611 w 885997"/>
              <a:gd name="connsiteY1" fmla="*/ 45746 h 980454"/>
              <a:gd name="connsiteX2" fmla="*/ 143434 w 885997"/>
              <a:gd name="connsiteY2" fmla="*/ 36781 h 980454"/>
              <a:gd name="connsiteX3" fmla="*/ 224116 w 885997"/>
              <a:gd name="connsiteY3" fmla="*/ 18852 h 980454"/>
              <a:gd name="connsiteX4" fmla="*/ 304799 w 885997"/>
              <a:gd name="connsiteY4" fmla="*/ 9887 h 980454"/>
              <a:gd name="connsiteX5" fmla="*/ 385481 w 885997"/>
              <a:gd name="connsiteY5" fmla="*/ 18852 h 980454"/>
              <a:gd name="connsiteX6" fmla="*/ 412375 w 885997"/>
              <a:gd name="connsiteY6" fmla="*/ 27817 h 980454"/>
              <a:gd name="connsiteX7" fmla="*/ 784135 w 885997"/>
              <a:gd name="connsiteY7" fmla="*/ 365374 h 980454"/>
              <a:gd name="connsiteX8" fmla="*/ 880622 w 885997"/>
              <a:gd name="connsiteY8" fmla="*/ 713298 h 980454"/>
              <a:gd name="connsiteX9" fmla="*/ 661730 w 885997"/>
              <a:gd name="connsiteY9" fmla="*/ 955812 h 980454"/>
              <a:gd name="connsiteX10" fmla="*/ 382635 w 885997"/>
              <a:gd name="connsiteY10" fmla="*/ 941325 h 980454"/>
              <a:gd name="connsiteX11" fmla="*/ 198412 w 885997"/>
              <a:gd name="connsiteY11" fmla="*/ 681773 h 980454"/>
              <a:gd name="connsiteX12" fmla="*/ 53787 w 885997"/>
              <a:gd name="connsiteY12" fmla="*/ 601558 h 980454"/>
              <a:gd name="connsiteX13" fmla="*/ 44822 w 885997"/>
              <a:gd name="connsiteY13" fmla="*/ 574664 h 980454"/>
              <a:gd name="connsiteX14" fmla="*/ 26893 w 885997"/>
              <a:gd name="connsiteY14" fmla="*/ 538805 h 980454"/>
              <a:gd name="connsiteX15" fmla="*/ 8964 w 885997"/>
              <a:gd name="connsiteY15" fmla="*/ 449158 h 980454"/>
              <a:gd name="connsiteX16" fmla="*/ 8964 w 885997"/>
              <a:gd name="connsiteY16" fmla="*/ 180217 h 980454"/>
              <a:gd name="connsiteX0" fmla="*/ 26893 w 885997"/>
              <a:gd name="connsiteY0" fmla="*/ 117464 h 980454"/>
              <a:gd name="connsiteX1" fmla="*/ 98611 w 885997"/>
              <a:gd name="connsiteY1" fmla="*/ 45746 h 980454"/>
              <a:gd name="connsiteX2" fmla="*/ 143434 w 885997"/>
              <a:gd name="connsiteY2" fmla="*/ 36781 h 980454"/>
              <a:gd name="connsiteX3" fmla="*/ 224116 w 885997"/>
              <a:gd name="connsiteY3" fmla="*/ 18852 h 980454"/>
              <a:gd name="connsiteX4" fmla="*/ 304799 w 885997"/>
              <a:gd name="connsiteY4" fmla="*/ 9887 h 980454"/>
              <a:gd name="connsiteX5" fmla="*/ 385481 w 885997"/>
              <a:gd name="connsiteY5" fmla="*/ 18852 h 980454"/>
              <a:gd name="connsiteX6" fmla="*/ 412375 w 885997"/>
              <a:gd name="connsiteY6" fmla="*/ 27817 h 980454"/>
              <a:gd name="connsiteX7" fmla="*/ 784135 w 885997"/>
              <a:gd name="connsiteY7" fmla="*/ 365374 h 980454"/>
              <a:gd name="connsiteX8" fmla="*/ 880622 w 885997"/>
              <a:gd name="connsiteY8" fmla="*/ 713298 h 980454"/>
              <a:gd name="connsiteX9" fmla="*/ 661730 w 885997"/>
              <a:gd name="connsiteY9" fmla="*/ 955812 h 980454"/>
              <a:gd name="connsiteX10" fmla="*/ 382635 w 885997"/>
              <a:gd name="connsiteY10" fmla="*/ 941325 h 980454"/>
              <a:gd name="connsiteX11" fmla="*/ 198412 w 885997"/>
              <a:gd name="connsiteY11" fmla="*/ 681773 h 980454"/>
              <a:gd name="connsiteX12" fmla="*/ 44822 w 885997"/>
              <a:gd name="connsiteY12" fmla="*/ 574664 h 980454"/>
              <a:gd name="connsiteX13" fmla="*/ 26893 w 885997"/>
              <a:gd name="connsiteY13" fmla="*/ 538805 h 980454"/>
              <a:gd name="connsiteX14" fmla="*/ 8964 w 885997"/>
              <a:gd name="connsiteY14" fmla="*/ 449158 h 980454"/>
              <a:gd name="connsiteX15" fmla="*/ 8964 w 885997"/>
              <a:gd name="connsiteY15" fmla="*/ 180217 h 980454"/>
              <a:gd name="connsiteX0" fmla="*/ 26893 w 885997"/>
              <a:gd name="connsiteY0" fmla="*/ 117464 h 980454"/>
              <a:gd name="connsiteX1" fmla="*/ 98611 w 885997"/>
              <a:gd name="connsiteY1" fmla="*/ 45746 h 980454"/>
              <a:gd name="connsiteX2" fmla="*/ 143434 w 885997"/>
              <a:gd name="connsiteY2" fmla="*/ 36781 h 980454"/>
              <a:gd name="connsiteX3" fmla="*/ 224116 w 885997"/>
              <a:gd name="connsiteY3" fmla="*/ 18852 h 980454"/>
              <a:gd name="connsiteX4" fmla="*/ 304799 w 885997"/>
              <a:gd name="connsiteY4" fmla="*/ 9887 h 980454"/>
              <a:gd name="connsiteX5" fmla="*/ 385481 w 885997"/>
              <a:gd name="connsiteY5" fmla="*/ 18852 h 980454"/>
              <a:gd name="connsiteX6" fmla="*/ 412375 w 885997"/>
              <a:gd name="connsiteY6" fmla="*/ 27817 h 980454"/>
              <a:gd name="connsiteX7" fmla="*/ 784135 w 885997"/>
              <a:gd name="connsiteY7" fmla="*/ 365374 h 980454"/>
              <a:gd name="connsiteX8" fmla="*/ 880622 w 885997"/>
              <a:gd name="connsiteY8" fmla="*/ 713298 h 980454"/>
              <a:gd name="connsiteX9" fmla="*/ 661730 w 885997"/>
              <a:gd name="connsiteY9" fmla="*/ 955812 h 980454"/>
              <a:gd name="connsiteX10" fmla="*/ 382635 w 885997"/>
              <a:gd name="connsiteY10" fmla="*/ 941325 h 980454"/>
              <a:gd name="connsiteX11" fmla="*/ 198412 w 885997"/>
              <a:gd name="connsiteY11" fmla="*/ 681773 h 980454"/>
              <a:gd name="connsiteX12" fmla="*/ 26893 w 885997"/>
              <a:gd name="connsiteY12" fmla="*/ 538805 h 980454"/>
              <a:gd name="connsiteX13" fmla="*/ 8964 w 885997"/>
              <a:gd name="connsiteY13" fmla="*/ 449158 h 980454"/>
              <a:gd name="connsiteX14" fmla="*/ 8964 w 885997"/>
              <a:gd name="connsiteY14" fmla="*/ 180217 h 980454"/>
              <a:gd name="connsiteX0" fmla="*/ 26893 w 885997"/>
              <a:gd name="connsiteY0" fmla="*/ 117464 h 980454"/>
              <a:gd name="connsiteX1" fmla="*/ 98611 w 885997"/>
              <a:gd name="connsiteY1" fmla="*/ 45746 h 980454"/>
              <a:gd name="connsiteX2" fmla="*/ 143434 w 885997"/>
              <a:gd name="connsiteY2" fmla="*/ 36781 h 980454"/>
              <a:gd name="connsiteX3" fmla="*/ 224116 w 885997"/>
              <a:gd name="connsiteY3" fmla="*/ 18852 h 980454"/>
              <a:gd name="connsiteX4" fmla="*/ 304799 w 885997"/>
              <a:gd name="connsiteY4" fmla="*/ 9887 h 980454"/>
              <a:gd name="connsiteX5" fmla="*/ 385481 w 885997"/>
              <a:gd name="connsiteY5" fmla="*/ 18852 h 980454"/>
              <a:gd name="connsiteX6" fmla="*/ 412375 w 885997"/>
              <a:gd name="connsiteY6" fmla="*/ 27817 h 980454"/>
              <a:gd name="connsiteX7" fmla="*/ 784135 w 885997"/>
              <a:gd name="connsiteY7" fmla="*/ 365374 h 980454"/>
              <a:gd name="connsiteX8" fmla="*/ 880622 w 885997"/>
              <a:gd name="connsiteY8" fmla="*/ 713298 h 980454"/>
              <a:gd name="connsiteX9" fmla="*/ 661730 w 885997"/>
              <a:gd name="connsiteY9" fmla="*/ 955812 h 980454"/>
              <a:gd name="connsiteX10" fmla="*/ 382635 w 885997"/>
              <a:gd name="connsiteY10" fmla="*/ 941325 h 980454"/>
              <a:gd name="connsiteX11" fmla="*/ 198412 w 885997"/>
              <a:gd name="connsiteY11" fmla="*/ 681773 h 980454"/>
              <a:gd name="connsiteX12" fmla="*/ 8964 w 885997"/>
              <a:gd name="connsiteY12" fmla="*/ 449158 h 980454"/>
              <a:gd name="connsiteX13" fmla="*/ 8964 w 885997"/>
              <a:gd name="connsiteY13" fmla="*/ 180217 h 980454"/>
              <a:gd name="connsiteX0" fmla="*/ 21415 w 880519"/>
              <a:gd name="connsiteY0" fmla="*/ 117464 h 980454"/>
              <a:gd name="connsiteX1" fmla="*/ 93133 w 880519"/>
              <a:gd name="connsiteY1" fmla="*/ 45746 h 980454"/>
              <a:gd name="connsiteX2" fmla="*/ 137956 w 880519"/>
              <a:gd name="connsiteY2" fmla="*/ 36781 h 980454"/>
              <a:gd name="connsiteX3" fmla="*/ 218638 w 880519"/>
              <a:gd name="connsiteY3" fmla="*/ 18852 h 980454"/>
              <a:gd name="connsiteX4" fmla="*/ 299321 w 880519"/>
              <a:gd name="connsiteY4" fmla="*/ 9887 h 980454"/>
              <a:gd name="connsiteX5" fmla="*/ 380003 w 880519"/>
              <a:gd name="connsiteY5" fmla="*/ 18852 h 980454"/>
              <a:gd name="connsiteX6" fmla="*/ 406897 w 880519"/>
              <a:gd name="connsiteY6" fmla="*/ 27817 h 980454"/>
              <a:gd name="connsiteX7" fmla="*/ 778657 w 880519"/>
              <a:gd name="connsiteY7" fmla="*/ 365374 h 980454"/>
              <a:gd name="connsiteX8" fmla="*/ 875144 w 880519"/>
              <a:gd name="connsiteY8" fmla="*/ 713298 h 980454"/>
              <a:gd name="connsiteX9" fmla="*/ 656252 w 880519"/>
              <a:gd name="connsiteY9" fmla="*/ 955812 h 980454"/>
              <a:gd name="connsiteX10" fmla="*/ 377157 w 880519"/>
              <a:gd name="connsiteY10" fmla="*/ 941325 h 980454"/>
              <a:gd name="connsiteX11" fmla="*/ 192934 w 880519"/>
              <a:gd name="connsiteY11" fmla="*/ 681773 h 980454"/>
              <a:gd name="connsiteX12" fmla="*/ 25154 w 880519"/>
              <a:gd name="connsiteY12" fmla="*/ 375486 h 980454"/>
              <a:gd name="connsiteX13" fmla="*/ 3486 w 880519"/>
              <a:gd name="connsiteY13" fmla="*/ 180217 h 980454"/>
              <a:gd name="connsiteX0" fmla="*/ 21415 w 880519"/>
              <a:gd name="connsiteY0" fmla="*/ 117464 h 980454"/>
              <a:gd name="connsiteX1" fmla="*/ 93133 w 880519"/>
              <a:gd name="connsiteY1" fmla="*/ 45746 h 980454"/>
              <a:gd name="connsiteX2" fmla="*/ 137956 w 880519"/>
              <a:gd name="connsiteY2" fmla="*/ 36781 h 980454"/>
              <a:gd name="connsiteX3" fmla="*/ 218638 w 880519"/>
              <a:gd name="connsiteY3" fmla="*/ 18852 h 980454"/>
              <a:gd name="connsiteX4" fmla="*/ 299321 w 880519"/>
              <a:gd name="connsiteY4" fmla="*/ 9887 h 980454"/>
              <a:gd name="connsiteX5" fmla="*/ 380003 w 880519"/>
              <a:gd name="connsiteY5" fmla="*/ 18852 h 980454"/>
              <a:gd name="connsiteX6" fmla="*/ 406897 w 880519"/>
              <a:gd name="connsiteY6" fmla="*/ 27817 h 980454"/>
              <a:gd name="connsiteX7" fmla="*/ 778657 w 880519"/>
              <a:gd name="connsiteY7" fmla="*/ 365374 h 980454"/>
              <a:gd name="connsiteX8" fmla="*/ 875144 w 880519"/>
              <a:gd name="connsiteY8" fmla="*/ 713298 h 980454"/>
              <a:gd name="connsiteX9" fmla="*/ 656252 w 880519"/>
              <a:gd name="connsiteY9" fmla="*/ 955812 h 980454"/>
              <a:gd name="connsiteX10" fmla="*/ 377157 w 880519"/>
              <a:gd name="connsiteY10" fmla="*/ 941325 h 980454"/>
              <a:gd name="connsiteX11" fmla="*/ 192934 w 880519"/>
              <a:gd name="connsiteY11" fmla="*/ 681773 h 980454"/>
              <a:gd name="connsiteX12" fmla="*/ 25154 w 880519"/>
              <a:gd name="connsiteY12" fmla="*/ 375486 h 980454"/>
              <a:gd name="connsiteX13" fmla="*/ 3486 w 880519"/>
              <a:gd name="connsiteY13" fmla="*/ 123880 h 980454"/>
              <a:gd name="connsiteX0" fmla="*/ 21415 w 880519"/>
              <a:gd name="connsiteY0" fmla="*/ 117464 h 980454"/>
              <a:gd name="connsiteX1" fmla="*/ 137956 w 880519"/>
              <a:gd name="connsiteY1" fmla="*/ 36781 h 980454"/>
              <a:gd name="connsiteX2" fmla="*/ 218638 w 880519"/>
              <a:gd name="connsiteY2" fmla="*/ 18852 h 980454"/>
              <a:gd name="connsiteX3" fmla="*/ 299321 w 880519"/>
              <a:gd name="connsiteY3" fmla="*/ 9887 h 980454"/>
              <a:gd name="connsiteX4" fmla="*/ 380003 w 880519"/>
              <a:gd name="connsiteY4" fmla="*/ 18852 h 980454"/>
              <a:gd name="connsiteX5" fmla="*/ 406897 w 880519"/>
              <a:gd name="connsiteY5" fmla="*/ 27817 h 980454"/>
              <a:gd name="connsiteX6" fmla="*/ 778657 w 880519"/>
              <a:gd name="connsiteY6" fmla="*/ 365374 h 980454"/>
              <a:gd name="connsiteX7" fmla="*/ 875144 w 880519"/>
              <a:gd name="connsiteY7" fmla="*/ 713298 h 980454"/>
              <a:gd name="connsiteX8" fmla="*/ 656252 w 880519"/>
              <a:gd name="connsiteY8" fmla="*/ 955812 h 980454"/>
              <a:gd name="connsiteX9" fmla="*/ 377157 w 880519"/>
              <a:gd name="connsiteY9" fmla="*/ 941325 h 980454"/>
              <a:gd name="connsiteX10" fmla="*/ 192934 w 880519"/>
              <a:gd name="connsiteY10" fmla="*/ 681773 h 980454"/>
              <a:gd name="connsiteX11" fmla="*/ 25154 w 880519"/>
              <a:gd name="connsiteY11" fmla="*/ 375486 h 980454"/>
              <a:gd name="connsiteX12" fmla="*/ 3486 w 880519"/>
              <a:gd name="connsiteY12" fmla="*/ 123880 h 980454"/>
              <a:gd name="connsiteX0" fmla="*/ 21415 w 880519"/>
              <a:gd name="connsiteY0" fmla="*/ 117464 h 980454"/>
              <a:gd name="connsiteX1" fmla="*/ 218638 w 880519"/>
              <a:gd name="connsiteY1" fmla="*/ 18852 h 980454"/>
              <a:gd name="connsiteX2" fmla="*/ 299321 w 880519"/>
              <a:gd name="connsiteY2" fmla="*/ 9887 h 980454"/>
              <a:gd name="connsiteX3" fmla="*/ 380003 w 880519"/>
              <a:gd name="connsiteY3" fmla="*/ 18852 h 980454"/>
              <a:gd name="connsiteX4" fmla="*/ 406897 w 880519"/>
              <a:gd name="connsiteY4" fmla="*/ 27817 h 980454"/>
              <a:gd name="connsiteX5" fmla="*/ 778657 w 880519"/>
              <a:gd name="connsiteY5" fmla="*/ 365374 h 980454"/>
              <a:gd name="connsiteX6" fmla="*/ 875144 w 880519"/>
              <a:gd name="connsiteY6" fmla="*/ 713298 h 980454"/>
              <a:gd name="connsiteX7" fmla="*/ 656252 w 880519"/>
              <a:gd name="connsiteY7" fmla="*/ 955812 h 980454"/>
              <a:gd name="connsiteX8" fmla="*/ 377157 w 880519"/>
              <a:gd name="connsiteY8" fmla="*/ 941325 h 980454"/>
              <a:gd name="connsiteX9" fmla="*/ 192934 w 880519"/>
              <a:gd name="connsiteY9" fmla="*/ 681773 h 980454"/>
              <a:gd name="connsiteX10" fmla="*/ 25154 w 880519"/>
              <a:gd name="connsiteY10" fmla="*/ 375486 h 980454"/>
              <a:gd name="connsiteX11" fmla="*/ 3486 w 880519"/>
              <a:gd name="connsiteY11" fmla="*/ 123880 h 980454"/>
              <a:gd name="connsiteX0" fmla="*/ 21415 w 880519"/>
              <a:gd name="connsiteY0" fmla="*/ 117464 h 980454"/>
              <a:gd name="connsiteX1" fmla="*/ 299321 w 880519"/>
              <a:gd name="connsiteY1" fmla="*/ 9887 h 980454"/>
              <a:gd name="connsiteX2" fmla="*/ 380003 w 880519"/>
              <a:gd name="connsiteY2" fmla="*/ 18852 h 980454"/>
              <a:gd name="connsiteX3" fmla="*/ 406897 w 880519"/>
              <a:gd name="connsiteY3" fmla="*/ 27817 h 980454"/>
              <a:gd name="connsiteX4" fmla="*/ 778657 w 880519"/>
              <a:gd name="connsiteY4" fmla="*/ 365374 h 980454"/>
              <a:gd name="connsiteX5" fmla="*/ 875144 w 880519"/>
              <a:gd name="connsiteY5" fmla="*/ 713298 h 980454"/>
              <a:gd name="connsiteX6" fmla="*/ 656252 w 880519"/>
              <a:gd name="connsiteY6" fmla="*/ 955812 h 980454"/>
              <a:gd name="connsiteX7" fmla="*/ 377157 w 880519"/>
              <a:gd name="connsiteY7" fmla="*/ 941325 h 980454"/>
              <a:gd name="connsiteX8" fmla="*/ 192934 w 880519"/>
              <a:gd name="connsiteY8" fmla="*/ 681773 h 980454"/>
              <a:gd name="connsiteX9" fmla="*/ 25154 w 880519"/>
              <a:gd name="connsiteY9" fmla="*/ 375486 h 980454"/>
              <a:gd name="connsiteX10" fmla="*/ 3486 w 880519"/>
              <a:gd name="connsiteY10" fmla="*/ 123880 h 980454"/>
              <a:gd name="connsiteX0" fmla="*/ 21415 w 880887"/>
              <a:gd name="connsiteY0" fmla="*/ 126727 h 989717"/>
              <a:gd name="connsiteX1" fmla="*/ 299321 w 880887"/>
              <a:gd name="connsiteY1" fmla="*/ 19150 h 989717"/>
              <a:gd name="connsiteX2" fmla="*/ 380003 w 880887"/>
              <a:gd name="connsiteY2" fmla="*/ 28115 h 989717"/>
              <a:gd name="connsiteX3" fmla="*/ 778657 w 880887"/>
              <a:gd name="connsiteY3" fmla="*/ 374637 h 989717"/>
              <a:gd name="connsiteX4" fmla="*/ 875144 w 880887"/>
              <a:gd name="connsiteY4" fmla="*/ 722561 h 989717"/>
              <a:gd name="connsiteX5" fmla="*/ 656252 w 880887"/>
              <a:gd name="connsiteY5" fmla="*/ 965075 h 989717"/>
              <a:gd name="connsiteX6" fmla="*/ 377157 w 880887"/>
              <a:gd name="connsiteY6" fmla="*/ 950588 h 989717"/>
              <a:gd name="connsiteX7" fmla="*/ 192934 w 880887"/>
              <a:gd name="connsiteY7" fmla="*/ 691036 h 989717"/>
              <a:gd name="connsiteX8" fmla="*/ 25154 w 880887"/>
              <a:gd name="connsiteY8" fmla="*/ 384749 h 989717"/>
              <a:gd name="connsiteX9" fmla="*/ 3486 w 880887"/>
              <a:gd name="connsiteY9" fmla="*/ 133143 h 989717"/>
              <a:gd name="connsiteX0" fmla="*/ 21415 w 882255"/>
              <a:gd name="connsiteY0" fmla="*/ 107577 h 970567"/>
              <a:gd name="connsiteX1" fmla="*/ 299321 w 882255"/>
              <a:gd name="connsiteY1" fmla="*/ 0 h 970567"/>
              <a:gd name="connsiteX2" fmla="*/ 778657 w 882255"/>
              <a:gd name="connsiteY2" fmla="*/ 355487 h 970567"/>
              <a:gd name="connsiteX3" fmla="*/ 875144 w 882255"/>
              <a:gd name="connsiteY3" fmla="*/ 703411 h 970567"/>
              <a:gd name="connsiteX4" fmla="*/ 656252 w 882255"/>
              <a:gd name="connsiteY4" fmla="*/ 945925 h 970567"/>
              <a:gd name="connsiteX5" fmla="*/ 377157 w 882255"/>
              <a:gd name="connsiteY5" fmla="*/ 931438 h 970567"/>
              <a:gd name="connsiteX6" fmla="*/ 192934 w 882255"/>
              <a:gd name="connsiteY6" fmla="*/ 671886 h 970567"/>
              <a:gd name="connsiteX7" fmla="*/ 25154 w 882255"/>
              <a:gd name="connsiteY7" fmla="*/ 365599 h 970567"/>
              <a:gd name="connsiteX8" fmla="*/ 3486 w 882255"/>
              <a:gd name="connsiteY8" fmla="*/ 113993 h 970567"/>
              <a:gd name="connsiteX0" fmla="*/ 21415 w 882255"/>
              <a:gd name="connsiteY0" fmla="*/ 142246 h 1005236"/>
              <a:gd name="connsiteX1" fmla="*/ 294987 w 882255"/>
              <a:gd name="connsiteY1" fmla="*/ 0 h 1005236"/>
              <a:gd name="connsiteX2" fmla="*/ 778657 w 882255"/>
              <a:gd name="connsiteY2" fmla="*/ 390156 h 1005236"/>
              <a:gd name="connsiteX3" fmla="*/ 875144 w 882255"/>
              <a:gd name="connsiteY3" fmla="*/ 738080 h 1005236"/>
              <a:gd name="connsiteX4" fmla="*/ 656252 w 882255"/>
              <a:gd name="connsiteY4" fmla="*/ 980594 h 1005236"/>
              <a:gd name="connsiteX5" fmla="*/ 377157 w 882255"/>
              <a:gd name="connsiteY5" fmla="*/ 966107 h 1005236"/>
              <a:gd name="connsiteX6" fmla="*/ 192934 w 882255"/>
              <a:gd name="connsiteY6" fmla="*/ 706555 h 1005236"/>
              <a:gd name="connsiteX7" fmla="*/ 25154 w 882255"/>
              <a:gd name="connsiteY7" fmla="*/ 400268 h 1005236"/>
              <a:gd name="connsiteX8" fmla="*/ 3486 w 882255"/>
              <a:gd name="connsiteY8" fmla="*/ 148662 h 1005236"/>
              <a:gd name="connsiteX0" fmla="*/ 21415 w 882255"/>
              <a:gd name="connsiteY0" fmla="*/ 154137 h 1017127"/>
              <a:gd name="connsiteX1" fmla="*/ 43170 w 882255"/>
              <a:gd name="connsiteY1" fmla="*/ 75221 h 1017127"/>
              <a:gd name="connsiteX2" fmla="*/ 294987 w 882255"/>
              <a:gd name="connsiteY2" fmla="*/ 11891 h 1017127"/>
              <a:gd name="connsiteX3" fmla="*/ 778657 w 882255"/>
              <a:gd name="connsiteY3" fmla="*/ 402047 h 1017127"/>
              <a:gd name="connsiteX4" fmla="*/ 875144 w 882255"/>
              <a:gd name="connsiteY4" fmla="*/ 749971 h 1017127"/>
              <a:gd name="connsiteX5" fmla="*/ 656252 w 882255"/>
              <a:gd name="connsiteY5" fmla="*/ 992485 h 1017127"/>
              <a:gd name="connsiteX6" fmla="*/ 377157 w 882255"/>
              <a:gd name="connsiteY6" fmla="*/ 977998 h 1017127"/>
              <a:gd name="connsiteX7" fmla="*/ 192934 w 882255"/>
              <a:gd name="connsiteY7" fmla="*/ 718446 h 1017127"/>
              <a:gd name="connsiteX8" fmla="*/ 25154 w 882255"/>
              <a:gd name="connsiteY8" fmla="*/ 412159 h 1017127"/>
              <a:gd name="connsiteX9" fmla="*/ 3486 w 882255"/>
              <a:gd name="connsiteY9" fmla="*/ 160553 h 1017127"/>
              <a:gd name="connsiteX0" fmla="*/ 21415 w 882255"/>
              <a:gd name="connsiteY0" fmla="*/ 154137 h 1017127"/>
              <a:gd name="connsiteX1" fmla="*/ 43170 w 882255"/>
              <a:gd name="connsiteY1" fmla="*/ 75221 h 1017127"/>
              <a:gd name="connsiteX2" fmla="*/ 294987 w 882255"/>
              <a:gd name="connsiteY2" fmla="*/ 11891 h 1017127"/>
              <a:gd name="connsiteX3" fmla="*/ 778657 w 882255"/>
              <a:gd name="connsiteY3" fmla="*/ 402047 h 1017127"/>
              <a:gd name="connsiteX4" fmla="*/ 875144 w 882255"/>
              <a:gd name="connsiteY4" fmla="*/ 749971 h 1017127"/>
              <a:gd name="connsiteX5" fmla="*/ 656252 w 882255"/>
              <a:gd name="connsiteY5" fmla="*/ 992485 h 1017127"/>
              <a:gd name="connsiteX6" fmla="*/ 377157 w 882255"/>
              <a:gd name="connsiteY6" fmla="*/ 977998 h 1017127"/>
              <a:gd name="connsiteX7" fmla="*/ 192934 w 882255"/>
              <a:gd name="connsiteY7" fmla="*/ 718446 h 1017127"/>
              <a:gd name="connsiteX8" fmla="*/ 25154 w 882255"/>
              <a:gd name="connsiteY8" fmla="*/ 412159 h 1017127"/>
              <a:gd name="connsiteX9" fmla="*/ 3486 w 882255"/>
              <a:gd name="connsiteY9" fmla="*/ 160553 h 1017127"/>
              <a:gd name="connsiteX0" fmla="*/ 43170 w 882255"/>
              <a:gd name="connsiteY0" fmla="*/ 75221 h 1017127"/>
              <a:gd name="connsiteX1" fmla="*/ 294987 w 882255"/>
              <a:gd name="connsiteY1" fmla="*/ 11891 h 1017127"/>
              <a:gd name="connsiteX2" fmla="*/ 778657 w 882255"/>
              <a:gd name="connsiteY2" fmla="*/ 402047 h 1017127"/>
              <a:gd name="connsiteX3" fmla="*/ 875144 w 882255"/>
              <a:gd name="connsiteY3" fmla="*/ 749971 h 1017127"/>
              <a:gd name="connsiteX4" fmla="*/ 656252 w 882255"/>
              <a:gd name="connsiteY4" fmla="*/ 992485 h 1017127"/>
              <a:gd name="connsiteX5" fmla="*/ 377157 w 882255"/>
              <a:gd name="connsiteY5" fmla="*/ 977998 h 1017127"/>
              <a:gd name="connsiteX6" fmla="*/ 192934 w 882255"/>
              <a:gd name="connsiteY6" fmla="*/ 718446 h 1017127"/>
              <a:gd name="connsiteX7" fmla="*/ 25154 w 882255"/>
              <a:gd name="connsiteY7" fmla="*/ 412159 h 1017127"/>
              <a:gd name="connsiteX8" fmla="*/ 3486 w 882255"/>
              <a:gd name="connsiteY8" fmla="*/ 160553 h 1017127"/>
              <a:gd name="connsiteX0" fmla="*/ 61562 w 900647"/>
              <a:gd name="connsiteY0" fmla="*/ 75221 h 1017127"/>
              <a:gd name="connsiteX1" fmla="*/ 313379 w 900647"/>
              <a:gd name="connsiteY1" fmla="*/ 11891 h 1017127"/>
              <a:gd name="connsiteX2" fmla="*/ 797049 w 900647"/>
              <a:gd name="connsiteY2" fmla="*/ 402047 h 1017127"/>
              <a:gd name="connsiteX3" fmla="*/ 893536 w 900647"/>
              <a:gd name="connsiteY3" fmla="*/ 749971 h 1017127"/>
              <a:gd name="connsiteX4" fmla="*/ 674644 w 900647"/>
              <a:gd name="connsiteY4" fmla="*/ 992485 h 1017127"/>
              <a:gd name="connsiteX5" fmla="*/ 395549 w 900647"/>
              <a:gd name="connsiteY5" fmla="*/ 977998 h 1017127"/>
              <a:gd name="connsiteX6" fmla="*/ 211326 w 900647"/>
              <a:gd name="connsiteY6" fmla="*/ 718446 h 1017127"/>
              <a:gd name="connsiteX7" fmla="*/ 43546 w 900647"/>
              <a:gd name="connsiteY7" fmla="*/ 412159 h 1017127"/>
              <a:gd name="connsiteX8" fmla="*/ 2143 w 900647"/>
              <a:gd name="connsiteY8" fmla="*/ 137528 h 1017127"/>
              <a:gd name="connsiteX0" fmla="*/ 61562 w 900647"/>
              <a:gd name="connsiteY0" fmla="*/ 75221 h 1017127"/>
              <a:gd name="connsiteX1" fmla="*/ 313379 w 900647"/>
              <a:gd name="connsiteY1" fmla="*/ 11891 h 1017127"/>
              <a:gd name="connsiteX2" fmla="*/ 797049 w 900647"/>
              <a:gd name="connsiteY2" fmla="*/ 402047 h 1017127"/>
              <a:gd name="connsiteX3" fmla="*/ 893536 w 900647"/>
              <a:gd name="connsiteY3" fmla="*/ 749971 h 1017127"/>
              <a:gd name="connsiteX4" fmla="*/ 674644 w 900647"/>
              <a:gd name="connsiteY4" fmla="*/ 992485 h 1017127"/>
              <a:gd name="connsiteX5" fmla="*/ 395549 w 900647"/>
              <a:gd name="connsiteY5" fmla="*/ 977998 h 1017127"/>
              <a:gd name="connsiteX6" fmla="*/ 211326 w 900647"/>
              <a:gd name="connsiteY6" fmla="*/ 718446 h 1017127"/>
              <a:gd name="connsiteX7" fmla="*/ 43546 w 900647"/>
              <a:gd name="connsiteY7" fmla="*/ 412159 h 1017127"/>
              <a:gd name="connsiteX8" fmla="*/ 2143 w 900647"/>
              <a:gd name="connsiteY8" fmla="*/ 137528 h 1017127"/>
              <a:gd name="connsiteX9" fmla="*/ 61562 w 900647"/>
              <a:gd name="connsiteY9" fmla="*/ 75221 h 1017127"/>
              <a:gd name="connsiteX0" fmla="*/ 61562 w 900647"/>
              <a:gd name="connsiteY0" fmla="*/ 75221 h 1017127"/>
              <a:gd name="connsiteX1" fmla="*/ 313379 w 900647"/>
              <a:gd name="connsiteY1" fmla="*/ 11891 h 1017127"/>
              <a:gd name="connsiteX2" fmla="*/ 797049 w 900647"/>
              <a:gd name="connsiteY2" fmla="*/ 402047 h 1017127"/>
              <a:gd name="connsiteX3" fmla="*/ 893536 w 900647"/>
              <a:gd name="connsiteY3" fmla="*/ 749971 h 1017127"/>
              <a:gd name="connsiteX4" fmla="*/ 674644 w 900647"/>
              <a:gd name="connsiteY4" fmla="*/ 992485 h 1017127"/>
              <a:gd name="connsiteX5" fmla="*/ 395549 w 900647"/>
              <a:gd name="connsiteY5" fmla="*/ 977998 h 1017127"/>
              <a:gd name="connsiteX6" fmla="*/ 211326 w 900647"/>
              <a:gd name="connsiteY6" fmla="*/ 718446 h 1017127"/>
              <a:gd name="connsiteX7" fmla="*/ 43546 w 900647"/>
              <a:gd name="connsiteY7" fmla="*/ 412159 h 1017127"/>
              <a:gd name="connsiteX8" fmla="*/ 2143 w 900647"/>
              <a:gd name="connsiteY8" fmla="*/ 137528 h 1017127"/>
              <a:gd name="connsiteX9" fmla="*/ 61562 w 900647"/>
              <a:gd name="connsiteY9" fmla="*/ 75221 h 1017127"/>
              <a:gd name="connsiteX0" fmla="*/ 65471 w 904556"/>
              <a:gd name="connsiteY0" fmla="*/ 75221 h 1017127"/>
              <a:gd name="connsiteX1" fmla="*/ 317288 w 904556"/>
              <a:gd name="connsiteY1" fmla="*/ 11891 h 1017127"/>
              <a:gd name="connsiteX2" fmla="*/ 800958 w 904556"/>
              <a:gd name="connsiteY2" fmla="*/ 402047 h 1017127"/>
              <a:gd name="connsiteX3" fmla="*/ 897445 w 904556"/>
              <a:gd name="connsiteY3" fmla="*/ 749971 h 1017127"/>
              <a:gd name="connsiteX4" fmla="*/ 678553 w 904556"/>
              <a:gd name="connsiteY4" fmla="*/ 992485 h 1017127"/>
              <a:gd name="connsiteX5" fmla="*/ 399458 w 904556"/>
              <a:gd name="connsiteY5" fmla="*/ 977998 h 1017127"/>
              <a:gd name="connsiteX6" fmla="*/ 215235 w 904556"/>
              <a:gd name="connsiteY6" fmla="*/ 718446 h 1017127"/>
              <a:gd name="connsiteX7" fmla="*/ 47455 w 904556"/>
              <a:gd name="connsiteY7" fmla="*/ 412159 h 1017127"/>
              <a:gd name="connsiteX8" fmla="*/ 6052 w 904556"/>
              <a:gd name="connsiteY8" fmla="*/ 137528 h 1017127"/>
              <a:gd name="connsiteX9" fmla="*/ 65471 w 904556"/>
              <a:gd name="connsiteY9" fmla="*/ 75221 h 1017127"/>
              <a:gd name="connsiteX0" fmla="*/ 63286 w 902371"/>
              <a:gd name="connsiteY0" fmla="*/ 75221 h 1015411"/>
              <a:gd name="connsiteX1" fmla="*/ 315103 w 902371"/>
              <a:gd name="connsiteY1" fmla="*/ 11891 h 1015411"/>
              <a:gd name="connsiteX2" fmla="*/ 798773 w 902371"/>
              <a:gd name="connsiteY2" fmla="*/ 402047 h 1015411"/>
              <a:gd name="connsiteX3" fmla="*/ 895260 w 902371"/>
              <a:gd name="connsiteY3" fmla="*/ 749971 h 1015411"/>
              <a:gd name="connsiteX4" fmla="*/ 676368 w 902371"/>
              <a:gd name="connsiteY4" fmla="*/ 992485 h 1015411"/>
              <a:gd name="connsiteX5" fmla="*/ 397273 w 902371"/>
              <a:gd name="connsiteY5" fmla="*/ 977998 h 1015411"/>
              <a:gd name="connsiteX6" fmla="*/ 226206 w 902371"/>
              <a:gd name="connsiteY6" fmla="*/ 751339 h 1015411"/>
              <a:gd name="connsiteX7" fmla="*/ 45270 w 902371"/>
              <a:gd name="connsiteY7" fmla="*/ 412159 h 1015411"/>
              <a:gd name="connsiteX8" fmla="*/ 3867 w 902371"/>
              <a:gd name="connsiteY8" fmla="*/ 137528 h 1015411"/>
              <a:gd name="connsiteX9" fmla="*/ 63286 w 902371"/>
              <a:gd name="connsiteY9" fmla="*/ 75221 h 1015411"/>
              <a:gd name="connsiteX0" fmla="*/ 63286 w 902371"/>
              <a:gd name="connsiteY0" fmla="*/ 75221 h 1036356"/>
              <a:gd name="connsiteX1" fmla="*/ 315103 w 902371"/>
              <a:gd name="connsiteY1" fmla="*/ 11891 h 1036356"/>
              <a:gd name="connsiteX2" fmla="*/ 798773 w 902371"/>
              <a:gd name="connsiteY2" fmla="*/ 402047 h 1036356"/>
              <a:gd name="connsiteX3" fmla="*/ 895260 w 902371"/>
              <a:gd name="connsiteY3" fmla="*/ 749971 h 1036356"/>
              <a:gd name="connsiteX4" fmla="*/ 676368 w 902371"/>
              <a:gd name="connsiteY4" fmla="*/ 992485 h 1036356"/>
              <a:gd name="connsiteX5" fmla="*/ 397273 w 902371"/>
              <a:gd name="connsiteY5" fmla="*/ 977998 h 1036356"/>
              <a:gd name="connsiteX6" fmla="*/ 45270 w 902371"/>
              <a:gd name="connsiteY6" fmla="*/ 412159 h 1036356"/>
              <a:gd name="connsiteX7" fmla="*/ 3867 w 902371"/>
              <a:gd name="connsiteY7" fmla="*/ 137528 h 1036356"/>
              <a:gd name="connsiteX8" fmla="*/ 63286 w 902371"/>
              <a:gd name="connsiteY8" fmla="*/ 75221 h 1036356"/>
              <a:gd name="connsiteX0" fmla="*/ 90072 w 929157"/>
              <a:gd name="connsiteY0" fmla="*/ 75221 h 1036356"/>
              <a:gd name="connsiteX1" fmla="*/ 341889 w 929157"/>
              <a:gd name="connsiteY1" fmla="*/ 11891 h 1036356"/>
              <a:gd name="connsiteX2" fmla="*/ 825559 w 929157"/>
              <a:gd name="connsiteY2" fmla="*/ 402047 h 1036356"/>
              <a:gd name="connsiteX3" fmla="*/ 922046 w 929157"/>
              <a:gd name="connsiteY3" fmla="*/ 749971 h 1036356"/>
              <a:gd name="connsiteX4" fmla="*/ 703154 w 929157"/>
              <a:gd name="connsiteY4" fmla="*/ 992485 h 1036356"/>
              <a:gd name="connsiteX5" fmla="*/ 424059 w 929157"/>
              <a:gd name="connsiteY5" fmla="*/ 977998 h 1036356"/>
              <a:gd name="connsiteX6" fmla="*/ 72056 w 929157"/>
              <a:gd name="connsiteY6" fmla="*/ 412159 h 1036356"/>
              <a:gd name="connsiteX7" fmla="*/ 4339 w 929157"/>
              <a:gd name="connsiteY7" fmla="*/ 147395 h 1036356"/>
              <a:gd name="connsiteX8" fmla="*/ 90072 w 929157"/>
              <a:gd name="connsiteY8" fmla="*/ 75221 h 1036356"/>
              <a:gd name="connsiteX0" fmla="*/ 71255 w 910340"/>
              <a:gd name="connsiteY0" fmla="*/ 75221 h 1036356"/>
              <a:gd name="connsiteX1" fmla="*/ 323072 w 910340"/>
              <a:gd name="connsiteY1" fmla="*/ 11891 h 1036356"/>
              <a:gd name="connsiteX2" fmla="*/ 806742 w 910340"/>
              <a:gd name="connsiteY2" fmla="*/ 402047 h 1036356"/>
              <a:gd name="connsiteX3" fmla="*/ 903229 w 910340"/>
              <a:gd name="connsiteY3" fmla="*/ 749971 h 1036356"/>
              <a:gd name="connsiteX4" fmla="*/ 684337 w 910340"/>
              <a:gd name="connsiteY4" fmla="*/ 992485 h 1036356"/>
              <a:gd name="connsiteX5" fmla="*/ 405242 w 910340"/>
              <a:gd name="connsiteY5" fmla="*/ 977998 h 1036356"/>
              <a:gd name="connsiteX6" fmla="*/ 53239 w 910340"/>
              <a:gd name="connsiteY6" fmla="*/ 412159 h 1036356"/>
              <a:gd name="connsiteX7" fmla="*/ 8546 w 910340"/>
              <a:gd name="connsiteY7" fmla="*/ 196733 h 1036356"/>
              <a:gd name="connsiteX8" fmla="*/ 71255 w 910340"/>
              <a:gd name="connsiteY8" fmla="*/ 75221 h 1036356"/>
              <a:gd name="connsiteX0" fmla="*/ 75202 w 914287"/>
              <a:gd name="connsiteY0" fmla="*/ 75221 h 1036356"/>
              <a:gd name="connsiteX1" fmla="*/ 327019 w 914287"/>
              <a:gd name="connsiteY1" fmla="*/ 11891 h 1036356"/>
              <a:gd name="connsiteX2" fmla="*/ 810689 w 914287"/>
              <a:gd name="connsiteY2" fmla="*/ 402047 h 1036356"/>
              <a:gd name="connsiteX3" fmla="*/ 907176 w 914287"/>
              <a:gd name="connsiteY3" fmla="*/ 749971 h 1036356"/>
              <a:gd name="connsiteX4" fmla="*/ 688284 w 914287"/>
              <a:gd name="connsiteY4" fmla="*/ 992485 h 1036356"/>
              <a:gd name="connsiteX5" fmla="*/ 409189 w 914287"/>
              <a:gd name="connsiteY5" fmla="*/ 977998 h 1036356"/>
              <a:gd name="connsiteX6" fmla="*/ 57186 w 914287"/>
              <a:gd name="connsiteY6" fmla="*/ 412159 h 1036356"/>
              <a:gd name="connsiteX7" fmla="*/ 12493 w 914287"/>
              <a:gd name="connsiteY7" fmla="*/ 196733 h 1036356"/>
              <a:gd name="connsiteX8" fmla="*/ 75202 w 914287"/>
              <a:gd name="connsiteY8" fmla="*/ 75221 h 1036356"/>
              <a:gd name="connsiteX0" fmla="*/ 75202 w 914287"/>
              <a:gd name="connsiteY0" fmla="*/ 75221 h 1036356"/>
              <a:gd name="connsiteX1" fmla="*/ 327019 w 914287"/>
              <a:gd name="connsiteY1" fmla="*/ 11891 h 1036356"/>
              <a:gd name="connsiteX2" fmla="*/ 810689 w 914287"/>
              <a:gd name="connsiteY2" fmla="*/ 402047 h 1036356"/>
              <a:gd name="connsiteX3" fmla="*/ 907176 w 914287"/>
              <a:gd name="connsiteY3" fmla="*/ 749971 h 1036356"/>
              <a:gd name="connsiteX4" fmla="*/ 688284 w 914287"/>
              <a:gd name="connsiteY4" fmla="*/ 992485 h 1036356"/>
              <a:gd name="connsiteX5" fmla="*/ 409189 w 914287"/>
              <a:gd name="connsiteY5" fmla="*/ 977998 h 1036356"/>
              <a:gd name="connsiteX6" fmla="*/ 57186 w 914287"/>
              <a:gd name="connsiteY6" fmla="*/ 412159 h 1036356"/>
              <a:gd name="connsiteX7" fmla="*/ 12493 w 914287"/>
              <a:gd name="connsiteY7" fmla="*/ 196733 h 1036356"/>
              <a:gd name="connsiteX8" fmla="*/ 75202 w 914287"/>
              <a:gd name="connsiteY8" fmla="*/ 75221 h 1036356"/>
              <a:gd name="connsiteX0" fmla="*/ 75202 w 914287"/>
              <a:gd name="connsiteY0" fmla="*/ 75221 h 1036356"/>
              <a:gd name="connsiteX1" fmla="*/ 327019 w 914287"/>
              <a:gd name="connsiteY1" fmla="*/ 11891 h 1036356"/>
              <a:gd name="connsiteX2" fmla="*/ 810689 w 914287"/>
              <a:gd name="connsiteY2" fmla="*/ 402047 h 1036356"/>
              <a:gd name="connsiteX3" fmla="*/ 907176 w 914287"/>
              <a:gd name="connsiteY3" fmla="*/ 749971 h 1036356"/>
              <a:gd name="connsiteX4" fmla="*/ 688284 w 914287"/>
              <a:gd name="connsiteY4" fmla="*/ 992485 h 1036356"/>
              <a:gd name="connsiteX5" fmla="*/ 409189 w 914287"/>
              <a:gd name="connsiteY5" fmla="*/ 977998 h 1036356"/>
              <a:gd name="connsiteX6" fmla="*/ 57186 w 914287"/>
              <a:gd name="connsiteY6" fmla="*/ 412159 h 1036356"/>
              <a:gd name="connsiteX7" fmla="*/ 12493 w 914287"/>
              <a:gd name="connsiteY7" fmla="*/ 196733 h 1036356"/>
              <a:gd name="connsiteX8" fmla="*/ 75202 w 914287"/>
              <a:gd name="connsiteY8" fmla="*/ 75221 h 103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287" h="1036356">
                <a:moveTo>
                  <a:pt x="75202" y="75221"/>
                </a:moveTo>
                <a:cubicBezTo>
                  <a:pt x="120797" y="51513"/>
                  <a:pt x="205160" y="-30301"/>
                  <a:pt x="327019" y="11891"/>
                </a:cubicBezTo>
                <a:cubicBezTo>
                  <a:pt x="453226" y="53209"/>
                  <a:pt x="714719" y="284812"/>
                  <a:pt x="810689" y="402047"/>
                </a:cubicBezTo>
                <a:cubicBezTo>
                  <a:pt x="906659" y="519282"/>
                  <a:pt x="927577" y="651565"/>
                  <a:pt x="907176" y="749971"/>
                </a:cubicBezTo>
                <a:cubicBezTo>
                  <a:pt x="886775" y="848377"/>
                  <a:pt x="771282" y="954481"/>
                  <a:pt x="688284" y="992485"/>
                </a:cubicBezTo>
                <a:cubicBezTo>
                  <a:pt x="605286" y="1030490"/>
                  <a:pt x="514372" y="1074719"/>
                  <a:pt x="409189" y="977998"/>
                </a:cubicBezTo>
                <a:cubicBezTo>
                  <a:pt x="304006" y="881277"/>
                  <a:pt x="123302" y="542370"/>
                  <a:pt x="57186" y="412159"/>
                </a:cubicBezTo>
                <a:cubicBezTo>
                  <a:pt x="-8930" y="281948"/>
                  <a:pt x="-8410" y="237237"/>
                  <a:pt x="12493" y="196733"/>
                </a:cubicBezTo>
                <a:lnTo>
                  <a:pt x="75202" y="75221"/>
                </a:lnTo>
                <a:close/>
              </a:path>
            </a:pathLst>
          </a:custGeom>
          <a:noFill/>
          <a:ln w="38100">
            <a:solidFill>
              <a:srgbClr val="FF94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8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12" name="Oval 11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6746A8-D429-0BA5-BCAD-75C10071944A}"/>
              </a:ext>
            </a:extLst>
          </p:cNvPr>
          <p:cNvCxnSpPr>
            <a:cxnSpLocks/>
          </p:cNvCxnSpPr>
          <p:nvPr/>
        </p:nvCxnSpPr>
        <p:spPr>
          <a:xfrm>
            <a:off x="4491860" y="3586813"/>
            <a:ext cx="87817" cy="5104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38">
            <a:extLst>
              <a:ext uri="{FF2B5EF4-FFF2-40B4-BE49-F238E27FC236}">
                <a16:creationId xmlns:a16="http://schemas.microsoft.com/office/drawing/2014/main" id="{669F93A2-A3A6-2DDC-B289-8CB5FABAD562}"/>
              </a:ext>
            </a:extLst>
          </p:cNvPr>
          <p:cNvSpPr/>
          <p:nvPr/>
        </p:nvSpPr>
        <p:spPr>
          <a:xfrm>
            <a:off x="3659541" y="3097790"/>
            <a:ext cx="1405437" cy="54694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Leave a small gap here</a:t>
            </a:r>
            <a:endParaRPr lang="id-ID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2D59B7CC-5DF3-61DE-573F-9D654B63386E}"/>
              </a:ext>
            </a:extLst>
          </p:cNvPr>
          <p:cNvSpPr/>
          <p:nvPr/>
        </p:nvSpPr>
        <p:spPr>
          <a:xfrm rot="2700000">
            <a:off x="6847559" y="2420500"/>
            <a:ext cx="301362" cy="301362"/>
          </a:xfrm>
          <a:prstGeom prst="teardrop">
            <a:avLst/>
          </a:prstGeom>
          <a:solidFill>
            <a:srgbClr val="FE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1DCE9B-DB84-DB6F-42C2-68236C500E71}"/>
              </a:ext>
            </a:extLst>
          </p:cNvPr>
          <p:cNvSpPr/>
          <p:nvPr/>
        </p:nvSpPr>
        <p:spPr>
          <a:xfrm>
            <a:off x="7356091" y="2285381"/>
            <a:ext cx="4350198" cy="15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We’re going to make the paw pad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Just the center one – create a U-shape like the one below, then fill it in. Leave everything else blank for now.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A9B460-50CC-AC2B-6899-467D19F9E1E1}"/>
              </a:ext>
            </a:extLst>
          </p:cNvPr>
          <p:cNvCxnSpPr>
            <a:cxnSpLocks/>
          </p:cNvCxnSpPr>
          <p:nvPr/>
        </p:nvCxnSpPr>
        <p:spPr>
          <a:xfrm flipH="1">
            <a:off x="5263164" y="4582274"/>
            <a:ext cx="695847" cy="4083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6C305E-D6D2-391B-748C-F70B0FB945C9}"/>
              </a:ext>
            </a:extLst>
          </p:cNvPr>
          <p:cNvCxnSpPr>
            <a:cxnSpLocks/>
          </p:cNvCxnSpPr>
          <p:nvPr/>
        </p:nvCxnSpPr>
        <p:spPr>
          <a:xfrm flipH="1" flipV="1">
            <a:off x="5035617" y="5782554"/>
            <a:ext cx="634202" cy="53425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E23E24-CEC5-31E3-745B-F581DE9CBE5C}"/>
              </a:ext>
            </a:extLst>
          </p:cNvPr>
          <p:cNvGrpSpPr/>
          <p:nvPr/>
        </p:nvGrpSpPr>
        <p:grpSpPr>
          <a:xfrm>
            <a:off x="5728872" y="676093"/>
            <a:ext cx="4699969" cy="998042"/>
            <a:chOff x="891247" y="1557993"/>
            <a:chExt cx="4699969" cy="99804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7BB0F4-F388-B14F-D1A7-22DF2A7160CD}"/>
                </a:ext>
              </a:extLst>
            </p:cNvPr>
            <p:cNvSpPr txBox="1"/>
            <p:nvPr/>
          </p:nvSpPr>
          <p:spPr>
            <a:xfrm>
              <a:off x="891247" y="1878927"/>
              <a:ext cx="4699969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Lucky Bunny’s </a:t>
              </a:r>
              <a:r>
                <a:rPr lang="en-US" sz="3200" dirty="0">
                  <a:solidFill>
                    <a:srgbClr val="FF949C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Foot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44E4BB1-7DE7-ED1B-357C-94A2423E1A04}"/>
                </a:ext>
              </a:extLst>
            </p:cNvPr>
            <p:cNvSpPr/>
            <p:nvPr/>
          </p:nvSpPr>
          <p:spPr>
            <a:xfrm>
              <a:off x="891247" y="1557993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5 – Back to your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 Pink Icing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 and your </a:t>
              </a:r>
              <a:endParaRPr lang="en-US" sz="1400" b="1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820712D-DEA7-E428-C5D1-57556B42B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6" b="18126"/>
          <a:stretch/>
        </p:blipFill>
        <p:spPr/>
      </p:pic>
      <p:sp>
        <p:nvSpPr>
          <p:cNvPr id="8" name="Partial Circle 33">
            <a:extLst>
              <a:ext uri="{FF2B5EF4-FFF2-40B4-BE49-F238E27FC236}">
                <a16:creationId xmlns:a16="http://schemas.microsoft.com/office/drawing/2014/main" id="{05B9F413-F091-6FAB-D17F-B3BC7A878C09}"/>
              </a:ext>
            </a:extLst>
          </p:cNvPr>
          <p:cNvSpPr/>
          <p:nvPr/>
        </p:nvSpPr>
        <p:spPr>
          <a:xfrm rot="16200000">
            <a:off x="109156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FB1EDB0-1E85-B2FF-BA8B-498540F8A9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1" b="28151"/>
          <a:stretch/>
        </p:blipFill>
        <p:spPr>
          <a:xfrm>
            <a:off x="1550783" y="2884811"/>
            <a:ext cx="6051877" cy="3973189"/>
          </a:xfrm>
        </p:spPr>
      </p:pic>
    </p:spTree>
    <p:extLst>
      <p:ext uri="{BB962C8B-B14F-4D97-AF65-F5344CB8AC3E}">
        <p14:creationId xmlns:p14="http://schemas.microsoft.com/office/powerpoint/2010/main" val="55406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2700000">
            <a:off x="1840922" y="4714012"/>
            <a:ext cx="1535616" cy="1535616"/>
          </a:xfrm>
          <a:prstGeom prst="roundRect">
            <a:avLst>
              <a:gd name="adj" fmla="val 39352"/>
            </a:avLst>
          </a:prstGeom>
          <a:solidFill>
            <a:srgbClr val="FF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</a:endParaRPr>
          </a:p>
        </p:txBody>
      </p:sp>
      <p:sp>
        <p:nvSpPr>
          <p:cNvPr id="6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85875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88C534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8" name="Oval 7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CA622299-E5D0-49BE-B4D0-9019D39B6D48}"/>
              </a:ext>
            </a:extLst>
          </p:cNvPr>
          <p:cNvSpPr/>
          <p:nvPr/>
        </p:nvSpPr>
        <p:spPr>
          <a:xfrm>
            <a:off x="7088937" y="3578834"/>
            <a:ext cx="4258769" cy="455096"/>
          </a:xfrm>
          <a:prstGeom prst="roundRect">
            <a:avLst/>
          </a:prstGeom>
          <a:solidFill>
            <a:srgbClr val="FF94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Do that part completely. Then continue.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3537C7-0F34-1E73-8598-A1BB4DCB911D}"/>
              </a:ext>
            </a:extLst>
          </p:cNvPr>
          <p:cNvGrpSpPr/>
          <p:nvPr/>
        </p:nvGrpSpPr>
        <p:grpSpPr>
          <a:xfrm>
            <a:off x="7018831" y="579718"/>
            <a:ext cx="4699969" cy="954304"/>
            <a:chOff x="891247" y="1560811"/>
            <a:chExt cx="4699969" cy="9543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8B7157-F72B-89A4-408D-DB793DB4B92A}"/>
                </a:ext>
              </a:extLst>
            </p:cNvPr>
            <p:cNvSpPr txBox="1"/>
            <p:nvPr/>
          </p:nvSpPr>
          <p:spPr>
            <a:xfrm>
              <a:off x="891247" y="2022672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Bunny in a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Pot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C58ADB-FB2F-9DB4-F1FE-FC174DF3793E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6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Orange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 Pink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832BD-5FF9-F749-5850-337DAFBCFE1B}"/>
              </a:ext>
            </a:extLst>
          </p:cNvPr>
          <p:cNvGrpSpPr/>
          <p:nvPr/>
        </p:nvGrpSpPr>
        <p:grpSpPr>
          <a:xfrm>
            <a:off x="6666526" y="1954175"/>
            <a:ext cx="4945101" cy="1154483"/>
            <a:chOff x="6666526" y="1954175"/>
            <a:chExt cx="4945101" cy="1154483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:a16="http://schemas.microsoft.com/office/drawing/2014/main" id="{AFFAFCCC-D7DD-4731-AFBA-A94678F2189C}"/>
                </a:ext>
              </a:extLst>
            </p:cNvPr>
            <p:cNvSpPr/>
            <p:nvPr/>
          </p:nvSpPr>
          <p:spPr>
            <a:xfrm rot="2700000">
              <a:off x="6983620" y="1995087"/>
              <a:ext cx="861450" cy="861450"/>
            </a:xfrm>
            <a:prstGeom prst="roundRect">
              <a:avLst>
                <a:gd name="adj" fmla="val 37971"/>
              </a:avLst>
            </a:prstGeom>
            <a:solidFill>
              <a:srgbClr val="FEA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74B1D0-5128-4F1D-A3FA-C03E45AE8603}"/>
                </a:ext>
              </a:extLst>
            </p:cNvPr>
            <p:cNvSpPr txBox="1"/>
            <p:nvPr/>
          </p:nvSpPr>
          <p:spPr>
            <a:xfrm>
              <a:off x="7997404" y="1954175"/>
              <a:ext cx="3614223" cy="1154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Let’s flood the pot first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– grab your orange icing and flood the lower part of the pot.</a:t>
              </a:r>
              <a:endParaRPr lang="id-ID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56C7D9-7A20-FD40-B8FE-8FCCC5D9A79C}"/>
                </a:ext>
              </a:extLst>
            </p:cNvPr>
            <p:cNvSpPr txBox="1"/>
            <p:nvPr/>
          </p:nvSpPr>
          <p:spPr>
            <a:xfrm>
              <a:off x="6666526" y="2053931"/>
              <a:ext cx="1495637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5CFA58-D7F5-7FF8-4A8A-81E44B2C47EB}"/>
              </a:ext>
            </a:extLst>
          </p:cNvPr>
          <p:cNvGrpSpPr/>
          <p:nvPr/>
        </p:nvGrpSpPr>
        <p:grpSpPr>
          <a:xfrm>
            <a:off x="6666526" y="4636899"/>
            <a:ext cx="4945101" cy="1523815"/>
            <a:chOff x="6666526" y="1839897"/>
            <a:chExt cx="4945101" cy="1523815"/>
          </a:xfrm>
        </p:grpSpPr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225AF540-5D04-4EA8-4DCF-59C2A2AA786C}"/>
                </a:ext>
              </a:extLst>
            </p:cNvPr>
            <p:cNvSpPr/>
            <p:nvPr/>
          </p:nvSpPr>
          <p:spPr>
            <a:xfrm rot="2700000">
              <a:off x="6983620" y="1995087"/>
              <a:ext cx="861450" cy="861450"/>
            </a:xfrm>
            <a:prstGeom prst="roundRect">
              <a:avLst>
                <a:gd name="adj" fmla="val 37971"/>
              </a:avLst>
            </a:prstGeom>
            <a:solidFill>
              <a:srgbClr val="FEA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DF38DB-7B48-07A7-993D-1649FA5500F5}"/>
                </a:ext>
              </a:extLst>
            </p:cNvPr>
            <p:cNvSpPr txBox="1"/>
            <p:nvPr/>
          </p:nvSpPr>
          <p:spPr>
            <a:xfrm>
              <a:off x="7997404" y="1839897"/>
              <a:ext cx="3614223" cy="1523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Let’s add the inner ear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– give me two pink loops in the center of the ear (leave the outside for white icing later).</a:t>
              </a:r>
              <a:endParaRPr lang="id-ID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BA51D6-7F76-9C32-F0F6-80ABCD9DD821}"/>
                </a:ext>
              </a:extLst>
            </p:cNvPr>
            <p:cNvSpPr txBox="1"/>
            <p:nvPr/>
          </p:nvSpPr>
          <p:spPr>
            <a:xfrm>
              <a:off x="6666526" y="2053931"/>
              <a:ext cx="1495637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2</a:t>
              </a:r>
            </a:p>
          </p:txBody>
        </p:sp>
      </p:grp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A1F3822E-27E2-0221-D213-3A405987FCD6}"/>
              </a:ext>
            </a:extLst>
          </p:cNvPr>
          <p:cNvSpPr/>
          <p:nvPr/>
        </p:nvSpPr>
        <p:spPr>
          <a:xfrm rot="2700000">
            <a:off x="3456548" y="3120473"/>
            <a:ext cx="2564318" cy="330874"/>
          </a:xfrm>
          <a:prstGeom prst="roundRect">
            <a:avLst>
              <a:gd name="adj" fmla="val 50000"/>
            </a:avLst>
          </a:prstGeom>
          <a:solidFill>
            <a:srgbClr val="88C5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&gt;&gt;&gt;&gt;&gt;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C226995B-CECF-7F3B-0321-E37E5F0CC4E5}"/>
              </a:ext>
            </a:extLst>
          </p:cNvPr>
          <p:cNvSpPr/>
          <p:nvPr/>
        </p:nvSpPr>
        <p:spPr>
          <a:xfrm rot="19800000">
            <a:off x="1071250" y="2573297"/>
            <a:ext cx="2564318" cy="330874"/>
          </a:xfrm>
          <a:prstGeom prst="roundRect">
            <a:avLst>
              <a:gd name="adj" fmla="val 50000"/>
            </a:avLst>
          </a:prstGeom>
          <a:solidFill>
            <a:srgbClr val="88C5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&gt;&gt;&gt;&gt;&gt;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Picture Placeholder 25">
            <a:extLst>
              <a:ext uri="{FF2B5EF4-FFF2-40B4-BE49-F238E27FC236}">
                <a16:creationId xmlns:a16="http://schemas.microsoft.com/office/drawing/2014/main" id="{B1A4799B-F277-715A-7C37-2BF5A499D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7749" r="10974" b="3856"/>
          <a:stretch/>
        </p:blipFill>
        <p:spPr>
          <a:xfrm>
            <a:off x="-25499" y="922376"/>
            <a:ext cx="2532122" cy="5013246"/>
          </a:xfrm>
          <a:custGeom>
            <a:avLst/>
            <a:gdLst>
              <a:gd name="connsiteX0" fmla="*/ 25499 w 2532122"/>
              <a:gd name="connsiteY0" fmla="*/ 0 h 5013246"/>
              <a:gd name="connsiteX1" fmla="*/ 1307409 w 2532122"/>
              <a:gd name="connsiteY1" fmla="*/ 530985 h 5013246"/>
              <a:gd name="connsiteX2" fmla="*/ 2001138 w 2532122"/>
              <a:gd name="connsiteY2" fmla="*/ 1224713 h 5013246"/>
              <a:gd name="connsiteX3" fmla="*/ 2001138 w 2532122"/>
              <a:gd name="connsiteY3" fmla="*/ 3788534 h 5013246"/>
              <a:gd name="connsiteX4" fmla="*/ 1307409 w 2532122"/>
              <a:gd name="connsiteY4" fmla="*/ 4482262 h 5013246"/>
              <a:gd name="connsiteX5" fmla="*/ 25499 w 2532122"/>
              <a:gd name="connsiteY5" fmla="*/ 5013246 h 5013246"/>
              <a:gd name="connsiteX6" fmla="*/ 0 w 2532122"/>
              <a:gd name="connsiteY6" fmla="*/ 5012029 h 5013246"/>
              <a:gd name="connsiteX7" fmla="*/ 0 w 2532122"/>
              <a:gd name="connsiteY7" fmla="*/ 1217 h 501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2122" h="5013246">
                <a:moveTo>
                  <a:pt x="25499" y="0"/>
                </a:moveTo>
                <a:cubicBezTo>
                  <a:pt x="489459" y="0"/>
                  <a:pt x="953420" y="176995"/>
                  <a:pt x="1307409" y="530985"/>
                </a:cubicBezTo>
                <a:lnTo>
                  <a:pt x="2001138" y="1224713"/>
                </a:lnTo>
                <a:cubicBezTo>
                  <a:pt x="2709117" y="1932692"/>
                  <a:pt x="2709117" y="3080554"/>
                  <a:pt x="2001138" y="3788534"/>
                </a:cubicBezTo>
                <a:lnTo>
                  <a:pt x="1307409" y="4482262"/>
                </a:lnTo>
                <a:cubicBezTo>
                  <a:pt x="953420" y="4836252"/>
                  <a:pt x="489459" y="5013246"/>
                  <a:pt x="25499" y="5013246"/>
                </a:cubicBezTo>
                <a:lnTo>
                  <a:pt x="0" y="5012029"/>
                </a:lnTo>
                <a:lnTo>
                  <a:pt x="0" y="1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pic>
      <p:pic>
        <p:nvPicPr>
          <p:cNvPr id="38" name="Picture Placeholder 27">
            <a:extLst>
              <a:ext uri="{FF2B5EF4-FFF2-40B4-BE49-F238E27FC236}">
                <a16:creationId xmlns:a16="http://schemas.microsoft.com/office/drawing/2014/main" id="{3AFA1B08-8540-15C4-95ED-D6C6538670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b="16687"/>
          <a:stretch/>
        </p:blipFill>
        <p:spPr>
          <a:xfrm>
            <a:off x="2326372" y="289649"/>
            <a:ext cx="3078307" cy="3078306"/>
          </a:xfrm>
        </p:spPr>
      </p:pic>
      <p:pic>
        <p:nvPicPr>
          <p:cNvPr id="39" name="Picture Placeholder 32">
            <a:extLst>
              <a:ext uri="{FF2B5EF4-FFF2-40B4-BE49-F238E27FC236}">
                <a16:creationId xmlns:a16="http://schemas.microsoft.com/office/drawing/2014/main" id="{5B7ACC63-4244-E31E-6EB5-DDDED69AC6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b="16687"/>
          <a:stretch/>
        </p:blipFill>
        <p:spPr>
          <a:xfrm>
            <a:off x="3588219" y="3318601"/>
            <a:ext cx="3078307" cy="3078307"/>
          </a:xfrm>
        </p:spPr>
      </p:pic>
    </p:spTree>
    <p:extLst>
      <p:ext uri="{BB962C8B-B14F-4D97-AF65-F5344CB8AC3E}">
        <p14:creationId xmlns:p14="http://schemas.microsoft.com/office/powerpoint/2010/main" val="351366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tial Circle 33">
            <a:extLst>
              <a:ext uri="{FF2B5EF4-FFF2-40B4-BE49-F238E27FC236}">
                <a16:creationId xmlns:a16="http://schemas.microsoft.com/office/drawing/2014/main" id="{EF29E1BA-6F01-4229-B251-D3413E42DEB3}"/>
              </a:ext>
            </a:extLst>
          </p:cNvPr>
          <p:cNvSpPr/>
          <p:nvPr/>
        </p:nvSpPr>
        <p:spPr>
          <a:xfrm rot="10800000">
            <a:off x="-1276350" y="-1276350"/>
            <a:ext cx="2552700" cy="2552700"/>
          </a:xfrm>
          <a:prstGeom prst="pie">
            <a:avLst>
              <a:gd name="adj1" fmla="val 10804545"/>
              <a:gd name="adj2" fmla="val 16200000"/>
            </a:avLst>
          </a:prstGeom>
          <a:solidFill>
            <a:srgbClr val="FF949C"/>
          </a:solidFill>
          <a:ln>
            <a:noFill/>
          </a:ln>
          <a:effectLst>
            <a:outerShdw sx="102000" sy="102000" algn="c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82594" y="438130"/>
            <a:ext cx="4699969" cy="954304"/>
            <a:chOff x="891247" y="1560811"/>
            <a:chExt cx="4699969" cy="9543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51F7D3-016E-4259-A096-4F08D158B194}"/>
                </a:ext>
              </a:extLst>
            </p:cNvPr>
            <p:cNvSpPr txBox="1"/>
            <p:nvPr/>
          </p:nvSpPr>
          <p:spPr>
            <a:xfrm>
              <a:off x="891247" y="2022672"/>
              <a:ext cx="46999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Too Cute </a:t>
              </a:r>
              <a:r>
                <a:rPr lang="en-US" sz="3200" b="1" dirty="0">
                  <a:solidFill>
                    <a:srgbClr val="FF949C"/>
                  </a:solidFill>
                  <a:latin typeface="Poppins" panose="00000500000000000000" pitchFamily="50" charset="0"/>
                  <a:ea typeface="PT Sans" panose="020B0503020203020204" pitchFamily="34" charset="0"/>
                  <a:cs typeface="Poppins" panose="00000500000000000000" pitchFamily="50" charset="0"/>
                </a:rPr>
                <a:t>Tulip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8FDEE-D457-4649-90EC-20B59B67C353}"/>
                </a:ext>
              </a:extLst>
            </p:cNvPr>
            <p:cNvSpPr/>
            <p:nvPr/>
          </p:nvSpPr>
          <p:spPr>
            <a:xfrm>
              <a:off x="891247" y="1560811"/>
              <a:ext cx="4350197" cy="283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Step 7 – Grab Your 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Pink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 and</a:t>
              </a:r>
              <a:r>
                <a:rPr lang="en-US" sz="1400" b="1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 Green Icing </a:t>
              </a:r>
              <a:r>
                <a:rPr lang="en-US" sz="1400" dirty="0">
                  <a:latin typeface="Segoe UI" panose="020B0502040204020203" pitchFamily="34" charset="0"/>
                  <a:ea typeface="PT Sans" panose="020B0503020203020204" pitchFamily="34" charset="0"/>
                  <a:cs typeface="Segoe UI" panose="020B0502040204020203" pitchFamily="34" charset="0"/>
                </a:rPr>
                <a:t>and Your</a:t>
              </a:r>
            </a:p>
          </p:txBody>
        </p:sp>
      </p:grp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47E084F2-736F-498F-A542-91BA0A3C61E5}"/>
              </a:ext>
            </a:extLst>
          </p:cNvPr>
          <p:cNvSpPr/>
          <p:nvPr/>
        </p:nvSpPr>
        <p:spPr>
          <a:xfrm>
            <a:off x="6342789" y="4464035"/>
            <a:ext cx="2564318" cy="330874"/>
          </a:xfrm>
          <a:prstGeom prst="roundRect">
            <a:avLst>
              <a:gd name="adj" fmla="val 50000"/>
            </a:avLst>
          </a:prstGeom>
          <a:solidFill>
            <a:srgbClr val="FF94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&gt;&gt;&gt;&gt;&gt;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885B3-E294-4259-852B-9B5FE6AAE00A}"/>
              </a:ext>
            </a:extLst>
          </p:cNvPr>
          <p:cNvSpPr/>
          <p:nvPr/>
        </p:nvSpPr>
        <p:spPr>
          <a:xfrm>
            <a:off x="6748771" y="552207"/>
            <a:ext cx="4699970" cy="197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With your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green icing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, give me a stem (we’ll do the leaves later).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algn="r">
              <a:lnSpc>
                <a:spcPct val="130000"/>
              </a:lnSpc>
            </a:pPr>
            <a:endParaRPr lang="en-US" sz="1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Then with your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pink icing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, fill in the last petal. When we do these multi-steps, do the first step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completely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, then go onto the next step.</a:t>
            </a: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47E084F2-736F-498F-A542-91BA0A3C61E5}"/>
              </a:ext>
            </a:extLst>
          </p:cNvPr>
          <p:cNvSpPr/>
          <p:nvPr/>
        </p:nvSpPr>
        <p:spPr>
          <a:xfrm>
            <a:off x="1858169" y="1571269"/>
            <a:ext cx="4237831" cy="379610"/>
          </a:xfrm>
          <a:prstGeom prst="roundRect">
            <a:avLst>
              <a:gd name="adj" fmla="val 50000"/>
            </a:avLst>
          </a:prstGeom>
          <a:solidFill>
            <a:srgbClr val="88C5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This is Another 3-Step Step</a:t>
            </a:r>
            <a:endParaRPr lang="id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06289" y="5375088"/>
            <a:ext cx="228600" cy="1241612"/>
            <a:chOff x="11601450" y="4781550"/>
            <a:chExt cx="323850" cy="1758950"/>
          </a:xfrm>
          <a:solidFill>
            <a:srgbClr val="88C534"/>
          </a:solidFill>
        </p:grpSpPr>
        <p:sp>
          <p:nvSpPr>
            <p:cNvPr id="10" name="Oval 9"/>
            <p:cNvSpPr/>
            <p:nvPr/>
          </p:nvSpPr>
          <p:spPr>
            <a:xfrm>
              <a:off x="11601450" y="47815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601450" y="525780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601450" y="57372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601450" y="6216650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87AF922-4736-E83C-EE46-9D13F69387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0" b="9148"/>
          <a:stretch/>
        </p:blipFill>
        <p:spPr>
          <a:xfrm>
            <a:off x="7959416" y="2843866"/>
            <a:ext cx="3489325" cy="3489325"/>
          </a:xfrm>
        </p:spPr>
      </p:pic>
      <p:sp>
        <p:nvSpPr>
          <p:cNvPr id="5" name="Rectangle: Rounded Corners 45">
            <a:extLst>
              <a:ext uri="{FF2B5EF4-FFF2-40B4-BE49-F238E27FC236}">
                <a16:creationId xmlns:a16="http://schemas.microsoft.com/office/drawing/2014/main" id="{280CCBEB-BF29-2690-833A-654E4DA5F2F1}"/>
              </a:ext>
            </a:extLst>
          </p:cNvPr>
          <p:cNvSpPr/>
          <p:nvPr/>
        </p:nvSpPr>
        <p:spPr>
          <a:xfrm>
            <a:off x="2491482" y="4461513"/>
            <a:ext cx="2564318" cy="330874"/>
          </a:xfrm>
          <a:prstGeom prst="roundRect">
            <a:avLst>
              <a:gd name="adj" fmla="val 50000"/>
            </a:avLst>
          </a:prstGeom>
          <a:solidFill>
            <a:srgbClr val="FF94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&gt;&gt;&gt;&gt;&gt;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Placeholder 20">
            <a:extLst>
              <a:ext uri="{FF2B5EF4-FFF2-40B4-BE49-F238E27FC236}">
                <a16:creationId xmlns:a16="http://schemas.microsoft.com/office/drawing/2014/main" id="{B4B41152-BBFB-78B8-7F39-E8E6CD6888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26950" r="2609" b="11110"/>
          <a:stretch/>
        </p:blipFill>
        <p:spPr>
          <a:xfrm>
            <a:off x="227985" y="2973379"/>
            <a:ext cx="3490912" cy="3489325"/>
          </a:xfrm>
          <a:custGeom>
            <a:avLst/>
            <a:gdLst>
              <a:gd name="connsiteX0" fmla="*/ 1179138 w 2358274"/>
              <a:gd name="connsiteY0" fmla="*/ 0 h 2358274"/>
              <a:gd name="connsiteX1" fmla="*/ 1782159 w 2358274"/>
              <a:gd name="connsiteY1" fmla="*/ 249779 h 2358274"/>
              <a:gd name="connsiteX2" fmla="*/ 2108495 w 2358274"/>
              <a:gd name="connsiteY2" fmla="*/ 576115 h 2358274"/>
              <a:gd name="connsiteX3" fmla="*/ 2108495 w 2358274"/>
              <a:gd name="connsiteY3" fmla="*/ 1782158 h 2358274"/>
              <a:gd name="connsiteX4" fmla="*/ 1782158 w 2358274"/>
              <a:gd name="connsiteY4" fmla="*/ 2108495 h 2358274"/>
              <a:gd name="connsiteX5" fmla="*/ 576115 w 2358274"/>
              <a:gd name="connsiteY5" fmla="*/ 2108495 h 2358274"/>
              <a:gd name="connsiteX6" fmla="*/ 249779 w 2358274"/>
              <a:gd name="connsiteY6" fmla="*/ 1782159 h 2358274"/>
              <a:gd name="connsiteX7" fmla="*/ 249779 w 2358274"/>
              <a:gd name="connsiteY7" fmla="*/ 576116 h 2358274"/>
              <a:gd name="connsiteX8" fmla="*/ 576116 w 2358274"/>
              <a:gd name="connsiteY8" fmla="*/ 249779 h 2358274"/>
              <a:gd name="connsiteX9" fmla="*/ 1179138 w 2358274"/>
              <a:gd name="connsiteY9" fmla="*/ 0 h 23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274" h="2358274">
                <a:moveTo>
                  <a:pt x="1179138" y="0"/>
                </a:moveTo>
                <a:cubicBezTo>
                  <a:pt x="1397389" y="0"/>
                  <a:pt x="1615639" y="83260"/>
                  <a:pt x="1782159" y="249779"/>
                </a:cubicBezTo>
                <a:lnTo>
                  <a:pt x="2108495" y="576115"/>
                </a:lnTo>
                <a:cubicBezTo>
                  <a:pt x="2441534" y="909154"/>
                  <a:pt x="2441534" y="1449118"/>
                  <a:pt x="2108495" y="1782158"/>
                </a:cubicBezTo>
                <a:lnTo>
                  <a:pt x="1782158" y="2108495"/>
                </a:lnTo>
                <a:cubicBezTo>
                  <a:pt x="1449118" y="2441534"/>
                  <a:pt x="909154" y="2441534"/>
                  <a:pt x="576115" y="2108495"/>
                </a:cubicBezTo>
                <a:lnTo>
                  <a:pt x="249779" y="1782159"/>
                </a:lnTo>
                <a:cubicBezTo>
                  <a:pt x="-83260" y="1449120"/>
                  <a:pt x="-83260" y="909156"/>
                  <a:pt x="249779" y="576116"/>
                </a:cubicBezTo>
                <a:lnTo>
                  <a:pt x="576116" y="249779"/>
                </a:lnTo>
                <a:cubicBezTo>
                  <a:pt x="742636" y="83260"/>
                  <a:pt x="960887" y="0"/>
                  <a:pt x="117913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C5C72B2-C2D0-B85D-EDA8-D264BF23E0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b="16709"/>
          <a:stretch/>
        </p:blipFill>
        <p:spPr>
          <a:xfrm>
            <a:off x="4005262" y="2973380"/>
            <a:ext cx="3490912" cy="3489325"/>
          </a:xfrm>
        </p:spPr>
      </p:pic>
    </p:spTree>
    <p:extLst>
      <p:ext uri="{BB962C8B-B14F-4D97-AF65-F5344CB8AC3E}">
        <p14:creationId xmlns:p14="http://schemas.microsoft.com/office/powerpoint/2010/main" val="37526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ru">
      <a:dk1>
        <a:srgbClr val="0C0C0C"/>
      </a:dk1>
      <a:lt1>
        <a:srgbClr val="FFFFFF"/>
      </a:lt1>
      <a:dk2>
        <a:srgbClr val="232323"/>
      </a:dk2>
      <a:lt2>
        <a:srgbClr val="F2F2F2"/>
      </a:lt2>
      <a:accent1>
        <a:srgbClr val="00B0F0"/>
      </a:accent1>
      <a:accent2>
        <a:srgbClr val="0070C0"/>
      </a:accent2>
      <a:accent3>
        <a:srgbClr val="00B0F0"/>
      </a:accent3>
      <a:accent4>
        <a:srgbClr val="0070C0"/>
      </a:accent4>
      <a:accent5>
        <a:srgbClr val="00B0F0"/>
      </a:accent5>
      <a:accent6>
        <a:srgbClr val="0070C0"/>
      </a:accent6>
      <a:hlink>
        <a:srgbClr val="A05024"/>
      </a:hlink>
      <a:folHlink>
        <a:srgbClr val="FEC0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915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Poppins</vt:lpstr>
      <vt:lpstr>Poppins SemiBold</vt:lpstr>
      <vt:lpstr>Seaford</vt:lpstr>
      <vt:lpstr>Segoe UI</vt:lpstr>
      <vt:lpstr>Segoe UI Variable Small Semibol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BISMILLAH NAWWAITU</dc:creator>
  <cp:lastModifiedBy>Shelly Maes</cp:lastModifiedBy>
  <cp:revision>302</cp:revision>
  <cp:lastPrinted>2025-03-05T19:30:30Z</cp:lastPrinted>
  <dcterms:created xsi:type="dcterms:W3CDTF">2020-02-09T02:25:43Z</dcterms:created>
  <dcterms:modified xsi:type="dcterms:W3CDTF">2025-04-16T14:30:26Z</dcterms:modified>
</cp:coreProperties>
</file>